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70" r:id="rId12"/>
    <p:sldId id="271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комбинированного вида» № 10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163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3600" cap="all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5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</a:t>
            </a:r>
            <a:r>
              <a:rPr lang="ru-RU" sz="65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поведения в экстремальных ситуациях. Что делать и как быть</a:t>
            </a:r>
            <a:r>
              <a:rPr lang="en-US" sz="65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r>
              <a:rPr lang="ru-RU" sz="65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3300" cap="all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4000" cap="all" dirty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cap="all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cap="all" dirty="0" smtClean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4200" cap="all" dirty="0">
              <a:ln w="3175" cmpd="sng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Подготовила</a:t>
            </a:r>
            <a:r>
              <a:rPr lang="en-US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indent="0" algn="r">
              <a:buNone/>
            </a:pPr>
            <a:r>
              <a:rPr lang="en-US" sz="42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учитель – логопед </a:t>
            </a:r>
          </a:p>
          <a:p>
            <a:pPr marL="0" indent="0" algn="r">
              <a:buNone/>
            </a:pPr>
            <a:r>
              <a:rPr lang="ru-RU" sz="4200" cap="all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4200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Юлдашбаева</a:t>
            </a:r>
            <a:r>
              <a:rPr lang="ru-RU" sz="42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Е.П.</a:t>
            </a:r>
          </a:p>
          <a:p>
            <a:pPr marL="0" indent="0" algn="ctr">
              <a:buNone/>
            </a:pPr>
            <a:r>
              <a:rPr lang="ru-RU" sz="4000" cap="all" dirty="0" smtClean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2022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7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sz="4000" dirty="0" smtClean="0"/>
              <a:t>Чужая машина</a:t>
            </a:r>
            <a:endParaRPr lang="ru-RU" sz="4000" dirty="0"/>
          </a:p>
        </p:txBody>
      </p:sp>
      <p:pic>
        <p:nvPicPr>
          <p:cNvPr id="3" name="Рисунок 1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735" y="1860331"/>
            <a:ext cx="9364224" cy="44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7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038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Чужая машина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309" y="1892355"/>
            <a:ext cx="8156684" cy="43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9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66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Чужая машина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7" descr="Чужая 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391" y="1576552"/>
            <a:ext cx="10074658" cy="50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3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2460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Правила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3292" y="1734207"/>
            <a:ext cx="85764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открывать дверь незнакомому человеку, даже если он в форме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полицейского,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трогать лекарства без разрешения взрослых.</a:t>
            </a: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разбрасывать инструменты и предметы для рукоделия. Их нужно хранить в особых ящиках и коробках.</a:t>
            </a: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со спичками,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зажигалками,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3105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случится пожар в квартире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6041" y="1451012"/>
            <a:ext cx="60960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Вызовите пожарную охрану по телефону 01.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покиньте помещение, закройте за собой дверь.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Двигайтесь к выходу пригнувшись.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Накройте голову плотной мокрой тканью.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Дышите через мокрый носовой платок.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Сообщите о пожаре соседям, зовите на помощь.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горящей квартире под диван или в шкаф нельзя – опасно для жизни.</a:t>
            </a:r>
          </a:p>
        </p:txBody>
      </p:sp>
      <p:pic>
        <p:nvPicPr>
          <p:cNvPr id="3074" name="Picture 2" descr="Пожар в квартир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41" y="1340653"/>
            <a:ext cx="4193628" cy="49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регите себя и своих близких. - Бердюжье медиа. Новости Бердюжского рай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99" y="382312"/>
            <a:ext cx="9753600" cy="62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982458" cy="1038896"/>
          </a:xfrm>
        </p:spPr>
        <p:txBody>
          <a:bodyPr/>
          <a:lstStyle/>
          <a:p>
            <a:r>
              <a:rPr lang="ru-RU" b="1" dirty="0" smtClean="0"/>
              <a:t>  На остановке общественного транспорта!!!</a:t>
            </a:r>
            <a:endParaRPr lang="ru-RU" dirty="0"/>
          </a:p>
        </p:txBody>
      </p:sp>
      <p:pic>
        <p:nvPicPr>
          <p:cNvPr id="4" name="Рисунок 4" descr="Транспор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692"/>
          <a:stretch>
            <a:fillRect/>
          </a:stretch>
        </p:blipFill>
        <p:spPr bwMode="auto">
          <a:xfrm>
            <a:off x="819776" y="1745996"/>
            <a:ext cx="6289362" cy="4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59023" y="2181702"/>
            <a:ext cx="4425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соглашайся ни на какие предложения посторонних людей (например, присмотреть за их вещами) - даже за деньги.</a:t>
            </a:r>
          </a:p>
        </p:txBody>
      </p:sp>
    </p:spTree>
    <p:extLst>
      <p:ext uri="{BB962C8B-B14F-4D97-AF65-F5344CB8AC3E}">
        <p14:creationId xmlns:p14="http://schemas.microsoft.com/office/powerpoint/2010/main" val="15464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1623"/>
          </a:xfrm>
        </p:spPr>
        <p:txBody>
          <a:bodyPr/>
          <a:lstStyle/>
          <a:p>
            <a:r>
              <a:rPr lang="ru-RU" b="1" dirty="0" smtClean="0"/>
              <a:t> 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 descr="http://www.01-02.ru/rbt/PHP/APP/yard/stranger/i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24" y="1571223"/>
            <a:ext cx="5953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03740" y="3321441"/>
            <a:ext cx="323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7921" y="1571223"/>
            <a:ext cx="537049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Всегда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несложные правила общения с незнакомыми тебе взрослыми людьми или теми, кто кажется тебе опасным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algn="just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2468" y="4224269"/>
            <a:ext cx="47651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входи в подъезд или в лифт с незнакомыми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даже с женщинами.</a:t>
            </a:r>
          </a:p>
          <a:p>
            <a:pPr marL="274320" indent="-274320"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021" y="429296"/>
            <a:ext cx="7453647" cy="60101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Незнакомец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1447681"/>
            <a:ext cx="103674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поддавайся на просьбы незнакомых взрослых отойти в сторону и поговорить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соглашайся на просьбу проводить куда-либо незнакомого тебе человека или показать ему дорогу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не кажется тебе опасным, если он улыбается, доброжелательно разговаривает и совсем не выглядит подозрительным, помни: преступники могут притворяться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 незнакомцам - нет!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040" y="206586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соглашайся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сняться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кино, поесть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мороженого, посмотреть мультфильмы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новую компьютерную игру или забавных щенков. Именно такими уловками пользуются преступники, заманивая своих жертв.</a:t>
            </a:r>
          </a:p>
        </p:txBody>
      </p:sp>
      <p:pic>
        <p:nvPicPr>
          <p:cNvPr id="1026" name="Picture 2" descr="Почему 9 из 10 детей уйдут с незнакомцем, даже если им строго запрещено |  Mix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9" y="2266681"/>
            <a:ext cx="4932608" cy="40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90" y="570963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Подозрительный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407" y="1814573"/>
            <a:ext cx="59339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услышишь в подъезде громкий шум или подозрительные звуки (например, звуки ссоры), не пытайся самостоятельно во всём разобраться. За порогом квартиры тебя может ждать страшная опасность.</a:t>
            </a:r>
          </a:p>
        </p:txBody>
      </p:sp>
      <p:pic>
        <p:nvPicPr>
          <p:cNvPr id="2050" name="Picture 2" descr="Бил двери огромной трубой. Мужчина устроил погром в подъезде дома - 31TV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53" t="-110387" r="-101248" b="-19335"/>
          <a:stretch/>
        </p:blipFill>
        <p:spPr bwMode="auto">
          <a:xfrm>
            <a:off x="-1420893" y="-3619440"/>
            <a:ext cx="18288000" cy="1086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069" y="609600"/>
            <a:ext cx="8308429" cy="14562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Подозрительный шум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2136339"/>
            <a:ext cx="109491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находишься дома один, даже если ты услышишь крики о помощи, ни в коем случае не открывай дверь. Преступники - очень хитрые люди, они могут обмануть тебя, чтобы проникнуть в квартиру. Если за дверью происходит что-то действительно серьёзное и опасное, всё равно не открывай её - взрослые сильнее тебя, с ними ты не справишься. Помни, что бандиты могут быть вооружены. Единственное, что ты должен сделать - это сразу позвонить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сообщить о происходящем.</a:t>
            </a:r>
          </a:p>
        </p:txBody>
      </p:sp>
    </p:spTree>
    <p:extLst>
      <p:ext uri="{BB962C8B-B14F-4D97-AF65-F5344CB8AC3E}">
        <p14:creationId xmlns:p14="http://schemas.microsoft.com/office/powerpoint/2010/main" val="25547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3137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звонить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телефона!!!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12 — сто двенадцать. натуральное четное число. в ряду натуральных чисел  находится между числами 111 и 113. Все о числе сто двенадца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40" y="2222937"/>
            <a:ext cx="7757511" cy="43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35421"/>
          </a:xfrm>
        </p:spPr>
        <p:txBody>
          <a:bodyPr/>
          <a:lstStyle/>
          <a:p>
            <a:pPr algn="just"/>
            <a:r>
              <a:rPr lang="ru-RU" b="1" dirty="0" smtClean="0"/>
              <a:t>            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014" y="1665577"/>
            <a:ext cx="68422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называет себя знакомым или другом твоих родителей, но лично тебе он незнаком, не соглашайся ни на какие его предложения, например, отвезти тебя к родителям. Ложь - одно из главных орудий преступников!</a:t>
            </a:r>
          </a:p>
        </p:txBody>
      </p:sp>
      <p:pic>
        <p:nvPicPr>
          <p:cNvPr id="1026" name="Picture 2" descr="Детей разбирают на органы: родительские чаты сходят с ума - Prima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83" y="1891862"/>
            <a:ext cx="3626069" cy="39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223</TotalTime>
  <Words>503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3</vt:lpstr>
      <vt:lpstr>Небеса</vt:lpstr>
      <vt:lpstr>Муниципальное дошкольное образовательное учреждение «детский сад комбинированного вида» № 10</vt:lpstr>
      <vt:lpstr>  На остановке общественного транспорта!!!</vt:lpstr>
      <vt:lpstr>                                Незнакомец</vt:lpstr>
      <vt:lpstr>              Незнакомец</vt:lpstr>
      <vt:lpstr>                       Незнакомец</vt:lpstr>
      <vt:lpstr>        Подозрительный шум</vt:lpstr>
      <vt:lpstr>         Подозрительный шум</vt:lpstr>
      <vt:lpstr>Куда звонить?  Номер телефона!!!</vt:lpstr>
      <vt:lpstr>                          Чужая машина</vt:lpstr>
      <vt:lpstr>                            Чужая машина</vt:lpstr>
      <vt:lpstr>                      Чужая машина</vt:lpstr>
      <vt:lpstr>                      Чужая машина</vt:lpstr>
      <vt:lpstr>            Правила поведения в доме!</vt:lpstr>
      <vt:lpstr>           Если случится пожар в квартире?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правила поведения в экстремальных ситуациях. Что делать и как быть?»</dc:title>
  <dc:creator>ДСКВ10</dc:creator>
  <cp:lastModifiedBy>ДСКВ10</cp:lastModifiedBy>
  <cp:revision>27</cp:revision>
  <dcterms:created xsi:type="dcterms:W3CDTF">2022-04-27T13:44:50Z</dcterms:created>
  <dcterms:modified xsi:type="dcterms:W3CDTF">2022-04-29T10:13:51Z</dcterms:modified>
</cp:coreProperties>
</file>