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05" r:id="rId4"/>
    <p:sldId id="306" r:id="rId5"/>
    <p:sldId id="307" r:id="rId6"/>
    <p:sldId id="308" r:id="rId7"/>
    <p:sldId id="309" r:id="rId8"/>
    <p:sldId id="302" r:id="rId9"/>
    <p:sldId id="261" r:id="rId10"/>
    <p:sldId id="310" r:id="rId11"/>
    <p:sldId id="311" r:id="rId12"/>
    <p:sldId id="337" r:id="rId13"/>
    <p:sldId id="318" r:id="rId14"/>
    <p:sldId id="319" r:id="rId15"/>
    <p:sldId id="320" r:id="rId16"/>
    <p:sldId id="342" r:id="rId17"/>
    <p:sldId id="343" r:id="rId18"/>
    <p:sldId id="339" r:id="rId19"/>
    <p:sldId id="338" r:id="rId20"/>
    <p:sldId id="333" r:id="rId21"/>
    <p:sldId id="334" r:id="rId22"/>
    <p:sldId id="336" r:id="rId23"/>
    <p:sldId id="340" r:id="rId24"/>
    <p:sldId id="322" r:id="rId25"/>
    <p:sldId id="324" r:id="rId26"/>
    <p:sldId id="335" r:id="rId27"/>
    <p:sldId id="329" r:id="rId28"/>
    <p:sldId id="341" r:id="rId29"/>
    <p:sldId id="331" r:id="rId30"/>
    <p:sldId id="328" r:id="rId31"/>
    <p:sldId id="332" r:id="rId32"/>
    <p:sldId id="330" r:id="rId33"/>
    <p:sldId id="326" r:id="rId34"/>
    <p:sldId id="297" r:id="rId35"/>
    <p:sldId id="265" r:id="rId36"/>
    <p:sldId id="29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13F6-E69D-4A5C-A1A2-21F8123F4455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6633-A5D5-4A94-8658-36ABA403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3B8B-FAA6-46D4-846B-5098A7FFD73E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2633-F1D8-421D-A8E6-175FE761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3E67-B9E0-4B9C-A5AF-740960CF9B84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D92B-4FF3-4839-9AAB-F2F1B24F0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48AF-1C93-4331-96B7-D37ECF8837A8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DF6D-BA45-4B0F-947C-6A1D90AC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120-06D5-4CD9-A70B-186D4EFCCBB5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292E-E35A-4431-99F0-EEB573D95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DDDC-47FB-402E-8D23-6BB5C6F99263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BC72-239E-4CE0-8877-DEDEDF07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ACAF-6588-414E-9B7D-52D40B33D33B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C66D-B140-40E4-8994-E80FB3CD8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2A29-23C7-4F52-A2A9-BBF43E24742E}" type="datetime1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99A8-69AF-47A4-975A-5F2872995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FB0C-2300-48DC-835E-54E5DBBD0B69}" type="datetime1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D111-2C27-4915-A56A-85510FB60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2356-64A8-4706-9EDB-E80B38FD19A9}" type="datetime1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51B4-463B-4FDA-A250-E44A02C49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8D6F-B788-4CB4-BC33-7B38EEB371DF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B8C9-1940-4B08-A0DC-F9FD0AF4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E328-61DC-404A-9344-99D9BC5CA9AF}" type="datetime1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451-2BAF-41EE-B95B-F6C0BE01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8BEAC-1FF8-45C5-911C-32360CB79D99}" type="datetime1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64456-9DF6-433A-9641-AFDAE706F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9;&#1087;&#1088;\prosto_priyatnaya_melodiya_-_dlya_prezentaci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59228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тонкий лед 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4357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2" descr="C:\Documents and Settings\Admin\Рабочий стол\для презент. тонкий лед\1302847548_s2720005-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96952"/>
            <a:ext cx="7993062" cy="36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osto_priyatnaya_melodiya_-_dlya_prezentac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85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трех дней, 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9219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7562"/>
            <a:ext cx="8424936" cy="302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455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Прочность льда можно определить визуально: 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лед голубого цвета – прочный,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прочность льда белого цвета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в 2 раза меньше,</a:t>
            </a: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серый,  матово-белый или с желтоватым  оттенком лед ненадежен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3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192"/>
            <a:ext cx="51845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474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boombob.ru/img/picture/Jun/12/71757bf6c16546a0e04e0321e4a11082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068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8" cy="619268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взрослые!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забывать об опасности, которую таят в себе весенние водоемы.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Лед только на вид кажется прочным, а на самом деле он уже тонкий, слабый и не выдерживает тяжести не только взрослого человека, но и ребенка. </a:t>
            </a:r>
            <a: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Поэтому не выходите на тонкий лед, не оставляйте своих детей без присмотра вблизи водоемов!</a:t>
            </a:r>
            <a:b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Будьте осторожны и осмотрительны</a:t>
            </a:r>
            <a:r>
              <a:rPr lang="ru-RU" sz="3600" b="1" u="sng" dirty="0" smtClean="0">
                <a:solidFill>
                  <a:srgbClr val="3333CC"/>
                </a:solidFill>
              </a:rPr>
              <a:t>! </a:t>
            </a:r>
            <a:endParaRPr lang="ru-RU" sz="3600" b="1" u="sng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23073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23528" y="476673"/>
            <a:ext cx="8496944" cy="523832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</a:t>
            </a:r>
          </a:p>
        </p:txBody>
      </p:sp>
      <p:pic>
        <p:nvPicPr>
          <p:cNvPr id="3" name="Picture 2" descr="https://im0-tub-ru.yandex.net/i?id=785489a210397f85f55f698d1a518fc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208912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872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этого не случилось, необходимо помнить, что выходить на весенний лед можно только в крайнем случае и с максимальной осторожностью.</a:t>
            </a:r>
            <a:endParaRPr lang="ru-RU" sz="5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332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/>
            <a:r>
              <a:rPr lang="ru-RU" sz="2800" dirty="0" smtClean="0">
                <a:solidFill>
                  <a:srgbClr val="FF0000"/>
                </a:solidFill>
              </a:rPr>
              <a:t>Будьте осторожны во время прогулки у реки! </a:t>
            </a:r>
          </a:p>
          <a:p>
            <a:pPr lvl="0" algn="ctr" fontAlgn="auto"/>
            <a:r>
              <a:rPr lang="ru-RU" sz="2800" dirty="0" smtClean="0">
                <a:solidFill>
                  <a:srgbClr val="FF0000"/>
                </a:solidFill>
              </a:rPr>
              <a:t>Помните, что весна – самое опасное время на реке! Не переходите реку, пруд, озеро по льду весной. Внимательно следите за специальными знаками. Помните, течение реки сильно подмывает крутые берега. Возможны обвалы..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kochenev.ru/content/news/2017/%D0%B2%D1%8B%D1%85%D0%BE%D0%B4_%D0%BD%D0%B0_%D0%BB%D0%B5%D0%B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8477250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322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Остерегайтесь любоваться весенним ледоходом с обрывистых берегов. Весной опасно подходить к плотинам, к прудам. Так как они могут быть неожиданно сорваны напором льда. Ни при каких обстоятельствах не приближайтесь к ледяным заторам</a:t>
            </a:r>
            <a:endParaRPr lang="ru-RU" sz="2800" dirty="0"/>
          </a:p>
        </p:txBody>
      </p:sp>
      <p:pic>
        <p:nvPicPr>
          <p:cNvPr id="1026" name="Picture 2" descr="http://tradm.ru/upload/iblock/086/086401de079cc3f291c32e1ff696a3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806489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444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a546e604a38c1c871956fd1a2acf470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75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im0-tub-ru.yandex.net/i?id=12b76c673aa0f75d01787514e060e4a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911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5592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700" b="1" u="sng" dirty="0" smtClean="0">
                <a:solidFill>
                  <a:srgbClr val="3333CC"/>
                </a:solidFill>
              </a:rPr>
              <a:t>ПРЕЗЕНТАЦИЯ ДЛЯ РОДИТЕЛЕЙ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ВЫПОЛНИЛИ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ВОСПИТАТЕЛИ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МДОБУ Д/С  № 10 </a:t>
            </a:r>
            <a:r>
              <a:rPr lang="ru-RU" sz="4000" b="1" dirty="0" err="1" smtClean="0">
                <a:solidFill>
                  <a:srgbClr val="7030A0"/>
                </a:solidFill>
              </a:rPr>
              <a:t>г.Всеволожск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err="1" smtClean="0">
                <a:solidFill>
                  <a:srgbClr val="7030A0"/>
                </a:solidFill>
              </a:rPr>
              <a:t>Аршавка</a:t>
            </a:r>
            <a:r>
              <a:rPr lang="ru-RU" sz="4000" b="1" dirty="0" smtClean="0">
                <a:solidFill>
                  <a:srgbClr val="7030A0"/>
                </a:solidFill>
              </a:rPr>
              <a:t> Н.С.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err="1" smtClean="0">
                <a:solidFill>
                  <a:srgbClr val="7030A0"/>
                </a:solidFill>
              </a:rPr>
              <a:t>Снимщикова</a:t>
            </a:r>
            <a:r>
              <a:rPr lang="ru-RU" sz="4000" b="1" dirty="0" smtClean="0">
                <a:solidFill>
                  <a:srgbClr val="7030A0"/>
                </a:solidFill>
              </a:rPr>
              <a:t> Т.А.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50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im0-tub-ru.yandex.net/i?id=26bf8f95ff27f11cbd8a75e465bda38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771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im0-tub-ru.yandex.net/i?id=3e8cadf7d98e6b3ad06ca23a465d27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159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im0-tub-ru.yandex.net/i?id=8b174f8c5a28b7b31e47dd3f386fa1a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845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endParaRPr lang="ru-RU" sz="3200" dirty="0"/>
          </a:p>
        </p:txBody>
      </p:sp>
      <p:pic>
        <p:nvPicPr>
          <p:cNvPr id="53250" name="Picture 2" descr="https://im0-tub-ru.yandex.net/i?id=6c1de27e774948ab4363286405fed73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424936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74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0-tub-ru.yandex.net/i?id=ddf905929a3feb0fe6fc3af689d4f84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49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m0-tub-ru.yandex.net/i?id=198e28bca54c10da38fb7df536a3300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652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728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im0-tub-ru.yandex.net/i?id=7f824c5ee7c33600e7ada1ea25d7365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1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0-tub-ru.yandex.net/i?id=a1f34fdd3c31156939304ed3a45ed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004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помочь человеку провалившемуся в холодную воду:</a:t>
            </a:r>
            <a:endParaRPr lang="ru-RU" sz="3200" dirty="0"/>
          </a:p>
        </p:txBody>
      </p:sp>
    </p:spTree>
  </p:cSld>
  <p:clrMapOvr>
    <a:masterClrMapping/>
  </p:clrMapOvr>
  <p:transition spd="slow" advTm="12168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igslide.ru/images/39/38781/83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229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nikol-school2.ucoz.ru/_bl/0/6537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655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Нет, пожалуй, человека, который бы не радовался пробуждению природы, весеннему пению птиц, ласковому весеннему солнышку, которое растапливает  снег и лед.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«Всякий лед до тепла живет» - гласит пословица.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s://look.com.ua/pic/201209/1920x1200/look.com.ua-28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8352928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35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fs1.ppt4web.ru/images/3258/56904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563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bigslide.ru/images/39/38781/83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417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bigslide.ru/images/39/38781/83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46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bigslide.ru/images/35/34238/96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46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158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взрослые,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соблюдайте правила поведения на водных объектах,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выполнение элементарных мер осторожности - залог вашей безопасности 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безопасности ваших детей!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3713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28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79512" y="118664"/>
            <a:ext cx="89644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При чрезвычайных ситуациях </a:t>
            </a: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звонить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- 01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с сот. тел. </a:t>
            </a:r>
            <a:r>
              <a:rPr lang="ru-RU" sz="6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112.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600" dirty="0"/>
          </a:p>
        </p:txBody>
      </p:sp>
    </p:spTree>
  </p:cSld>
  <p:clrMapOvr>
    <a:masterClrMapping/>
  </p:clrMapOvr>
  <p:transition spd="slow" advTm="6911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ru-RU" sz="9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85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remove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7cdaf0d28e59772645ec1735c83503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208912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Однако, весна не всегда радость для тех, кто не соблюдает правила поведения на воде в период половодья и когда непрочен лед. </a:t>
            </a:r>
            <a:endParaRPr lang="ru-RU" sz="3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 advTm="883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Период половодья требует от нас порядка, осторожности и соблюдения правил безопасности поведения на льду и воде.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Admin\Рабочий стол\для презент. тонкий лед\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568952" cy="360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49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Лед на реках во время весеннего паводка становится рыхлым, "съедается" сверху солнцем, талой водой, а снизу подтачивается течением. 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3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501008"/>
            <a:ext cx="8280920" cy="2808362"/>
          </a:xfrm>
          <a:prstGeom prst="rect">
            <a:avLst/>
          </a:prstGeom>
        </p:spPr>
      </p:pic>
    </p:spTree>
  </p:cSld>
  <p:clrMapOvr>
    <a:masterClrMapping/>
  </p:clrMapOvr>
  <p:transition spd="slow" advTm="9548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</a:rPr>
              <a:t>Очень опасно по нему ходить: в любой момент может рассыпаться под ногами и сомкнуться над головой, хотя внешне он выглядит крепким.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Такой лед не способен выдержать вес человека.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ostashkov.ru/foto/img-341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842493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479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23528" y="428625"/>
            <a:ext cx="8406135" cy="2784351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Однако каждый год многие люди пренебрегают мерами предосторожности и выходят на тонкий весенний лед,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 самым, подвергая свою жизнь смертельной опасности.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7412" name="Picture 4" descr="http://www.bragin.by/wp-content/uploads/2016/12/l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95624"/>
            <a:ext cx="8208912" cy="33577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435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457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>
              <a:buFont typeface="Arial" charset="0"/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714750"/>
            <a:ext cx="835292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719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382</Words>
  <Application>Microsoft Office PowerPoint</Application>
  <PresentationFormat>Экран (4:3)</PresentationFormat>
  <Paragraphs>47</Paragraphs>
  <Slides>36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Осторожно,  тонкий лед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нужно знать! Если температура воздуха выше 0 градусов держится более трех дней, то прочность льда снижается на 25%. </vt:lpstr>
      <vt:lpstr>Презентация PowerPoint</vt:lpstr>
      <vt:lpstr>Презентация PowerPoint</vt:lpstr>
      <vt:lpstr>Уважаемые взрослые! Нельзя забывать об опасности, которую таят в себе весенние водоемы. Лед только на вид кажется прочным, а на самом деле он уже тонкий, слабый и не выдерживает тяжести не только взрослого человека, но и ребенка. Поэтому не выходите на тонкий лед, не оставляйте своих детей без присмотра вблизи водоемов!  Будьте осторожны и осмотрительны!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кладбИще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Sad10_1</cp:lastModifiedBy>
  <cp:revision>62</cp:revision>
  <dcterms:created xsi:type="dcterms:W3CDTF">2009-03-31T08:54:10Z</dcterms:created>
  <dcterms:modified xsi:type="dcterms:W3CDTF">2022-03-22T11:21:41Z</dcterms:modified>
</cp:coreProperties>
</file>