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sldIdLst>
    <p:sldId id="296" r:id="rId2"/>
    <p:sldId id="257" r:id="rId3"/>
    <p:sldId id="303" r:id="rId4"/>
    <p:sldId id="258" r:id="rId5"/>
    <p:sldId id="302" r:id="rId6"/>
    <p:sldId id="290" r:id="rId7"/>
    <p:sldId id="298" r:id="rId8"/>
    <p:sldId id="299" r:id="rId9"/>
    <p:sldId id="300" r:id="rId10"/>
    <p:sldId id="301" r:id="rId11"/>
    <p:sldId id="260" r:id="rId12"/>
    <p:sldId id="304" r:id="rId13"/>
    <p:sldId id="305" r:id="rId14"/>
    <p:sldId id="306" r:id="rId15"/>
    <p:sldId id="292" r:id="rId16"/>
    <p:sldId id="286" r:id="rId17"/>
    <p:sldId id="307" r:id="rId1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67" d="100"/>
          <a:sy n="67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24498-81B9-4821-BD5F-493F4BE275B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5FE38-290D-4757-8C51-B60174275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5FE38-290D-4757-8C51-B60174275A3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142984"/>
            <a:ext cx="6715172" cy="371477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МДОБУ «ДСКВ № 10»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257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57148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Характеристика возраста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142976" y="1571612"/>
            <a:ext cx="73581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Дошкольный  возраст (седьмой год жизни):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Движения становятся осмысленными, мотивированными и целенаправленными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Социальный мир начинает осознаваться и переживаться в общении со взрослым; общение со сверстниками также приобретает личностные черты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деятельность – сюжетно-ролевая игра и продуктивная деятельность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овладевает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перцептивными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действиями (вычленяет из объектов наиболее характерные свойства); память становится произвольной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Речь становится объяснительной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 развивается словесно-логическое мышление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Воображение и внимание становятся произвольными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личности связано с развитием определённой линии поведения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7867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Содержание программы реализуется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процессе разнообразных видов детской деятельности: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игровой,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коммуникативной,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трудовой,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познавательно-исследовательской, продуктивной,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музыкально-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художественной,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чтения.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16416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714488"/>
            <a:ext cx="7215238" cy="40005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 родителей активными участниками педагогического процесса, оказав им помощь в реализации ответственности за воспитание и обучение детей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714356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71678"/>
            <a:ext cx="7286676" cy="4000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Приобщать  родителей к жизни детского сада.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-Изучать  и обобщать  лучший  опыт семейного воспитания.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-Возрождать традиции семейного воспитания.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-Повышать  педагогическую  культуру родителей.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107154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857364"/>
            <a:ext cx="7858180" cy="4500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 –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трансляция родителям положительного образа ребенка </a:t>
            </a:r>
            <a:b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Ваш ребенок – лучше всех ).</a:t>
            </a:r>
            <a:b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этап –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трансляция знаний о ребенке, которые родители не могли получить в семье ( что умеет, знает)</a:t>
            </a:r>
            <a:b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этап –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ознакомление воспитателя с проблемами семьи в воспитании ребенка ( все, что говорит родитель – информация только для вас, использоваться может только для позитивного взаимодействия)</a:t>
            </a:r>
            <a:b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 этап –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совместное исследование и формирование личности ребенка (воспитатель, завоевавший доверие может осторожно давать советы).</a:t>
            </a:r>
            <a:b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Доверие родителей к педагогу основывается на уважении к опыту, знаниям и компетентности в вопросах воспитания, а, главное личностных качеств – заботливость, доброта, чуткость</a:t>
            </a:r>
            <a:r>
              <a:rPr lang="ru-RU" sz="22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714356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Алгоритм эффективного взаимодействия  педагогов и родителей ( законных представителей)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4726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формы взаимодействия с семьями: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встречи-знакомства;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посещение семей;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анкетирование;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информирование;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родительские собрания;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организация выставок детского творчества;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общение по электронной почте.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участие в совместных образовательных проектах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9699192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38" y="2071678"/>
            <a:ext cx="72152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туристические прогулки;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физкультурные досуги (проводятся 1-2 раза в месяц);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спортивные праздники (проводятся 2-3 раза в год);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соревнования;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дни здоровья;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тематические досуги;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праздники;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•театрализованные представления;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смотры и конкурсы;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•экскурсии.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428604"/>
            <a:ext cx="6072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 совместной работы с родителями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 законными представителями)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2831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643050"/>
            <a:ext cx="67151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Мы рады с Вами познакомиться!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6"/>
            <a:ext cx="84296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разработана с учетом примерной общеобразовательной программы дошкольного образования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«От рождения до школы» под редакцией Н.Е.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Т.С. Комаровой, М.А. Васильевой, 2014 г</a:t>
            </a: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06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714356"/>
            <a:ext cx="76438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Содержание программы обеспечивает развитие  личности, мотивации и способности детей в следующих образовательных областях: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85794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ДОУ  направлена на: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7533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1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Задачи, решаемые программой в процессе образовательной работы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42910" y="1142985"/>
            <a:ext cx="807249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1)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Охрана и укрепление физического и психического здоровья детей, в том числе их эмоционального благополучия;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2)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3)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4)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 как субъекта отношений с самим собой, другими детьми, взрослыми и миром;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) Объединение обучения и воспитания в целостный образовательный процесс на основе духовно-нравственных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социокультурных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ценностей и принятых в обществе правил и норм поведения в интересах человека, семьи, общества;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6)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7)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Формирование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социокультурной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8)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72494" cy="47149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реализуется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группах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направленности для детей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3х до 4х лет – младшая  группа;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4х до 5х лет – средняя  группа;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5 до 6 лет – старшая  группа;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6 до 7 лет – подготовительная  группа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группах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комбинированной направленности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детьми ТНР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возрасте  5 – 7 лет  </a:t>
            </a: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740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142984"/>
            <a:ext cx="735811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Дошкольный  возраст (четвёртый год жизни):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двигательной активности и развитие моторики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деятельность – сюжетно-ролевая игра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Среди познавательных процессов наиболее развивается память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 приобретает черты произвольности. Это возраст формирования сенсорных эталонов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 развивается речь, но она ситуативная. Этот возраст является благоприятным периодом  для развития речи детей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Формируется наглядно-действенное мышление, закладываются основы наглядно-образного мышления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начинает управлять своим вниманием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Центральным механизмом развития личности в этот период является подражание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Начинает формироваться произвольность поведения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Особое внимание следует обратить на развитие самостоятельности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28604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Характеристика возраста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42910" y="1500174"/>
            <a:ext cx="778674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Дошкольный  возраст (пятый год жизни):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двигательной активности и развитие моторики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деятельность – сюжетно-ролевая игра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Развивается и совершенствуется общение ребёнка со взрослым; совершенствуется общение со сверстниками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Память приобретает черты произвольности (произвольное воспроизведение появляется раньше, чем произвольное запоминание)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 осваивается речь, она становится контекстной. Это пик активного  периода развития речи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Наглядно-образное мышление становится ведущим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 становится произвольным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Центральным механизмом развития личности в этот период остаётся подражание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Зарождается важнейшее волевое качество - целеустремлённость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500042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Характеристика возраста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Характеристика возраста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57224" y="1357298"/>
            <a:ext cx="74295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Дошкольный  возраст (шестой год жизни):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двигательной активности (овладевают сложными видами движений) и развитие моторики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деятельность – сюжетно-ролевая игра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Устанавливаются отношения сотрудничества со взрослым, общение со взрослым приобретает черты личностного; начинает формироваться круг друзей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Наблюдается переход к произвольному и опосредованному запоминанию. Память объединяется с речью и мышлением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 осваивается речь, она становится связной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Закладываются основы словесно-логического мышления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воображении начинает использовать символы; способен концентрировать внимание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личности происходит в общении, внутренняя организация поведения становится более сложной. Важно выработать у детей правильные мотивы поведения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614</TotalTime>
  <Words>782</Words>
  <Application>Microsoft Office PowerPoint</Application>
  <PresentationFormat>Экран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Основная  образовательная программа МДОБУ «ДСКВ № 10»</vt:lpstr>
      <vt:lpstr>Слайд 2</vt:lpstr>
      <vt:lpstr>Слайд 3</vt:lpstr>
      <vt:lpstr>Слайд 4</vt:lpstr>
      <vt:lpstr>Слайд 5</vt:lpstr>
      <vt:lpstr>Программа реализуется   в группах общеразвивающей   направленности для детей  от 3х до 4х лет – младшая  группа;  от 4х до 5х лет – средняя  группа;  от 5 до 6 лет – старшая  группа;  от 6 до 7 лет – подготовительная  группа в группах комбинированной направленности  с детьми ТНР в возрасте  5 – 7 лет  </vt:lpstr>
      <vt:lpstr>Слайд 7</vt:lpstr>
      <vt:lpstr>Слайд 8</vt:lpstr>
      <vt:lpstr>Слайд 9</vt:lpstr>
      <vt:lpstr>Слайд 10</vt:lpstr>
      <vt:lpstr>Слайд 11</vt:lpstr>
      <vt:lpstr>Сделать родителей активными участниками педагогического процесса, оказав им помощь в реализации ответственности за воспитание и обучение детей  </vt:lpstr>
      <vt:lpstr> - Приобщать  родителей к жизни детского сада. -Изучать  и обобщать  лучший  опыт семейного воспитания. -Возрождать традиции семейного воспитания. -Повышать  педагогическую  культуру родителей.</vt:lpstr>
      <vt:lpstr>    1 этап – трансляция родителям положительного образа ребенка  ( Ваш ребенок – лучше всех ). 2 этап – трансляция знаний о ребенке, которые родители не могли получить в семье ( что умеет, знает) 3 этап – ознакомление воспитателя с проблемами семьи в воспитании ребенка ( все, что говорит родитель – информация только для вас, использоваться может только для позитивного взаимодействия) 4 этап – совместное исследование и формирование личности ребенка (воспитатель, завоевавший доверие может осторожно давать советы). Доверие родителей к педагогу основывается на уважении к опыту, знаниям и компетентности в вопросах воспитания, а, главное личностных качеств – заботливость, доброта, чуткость. </vt:lpstr>
      <vt:lpstr>Основные формы взаимодействия с семьями:  - встречи-знакомства; - посещение семей; - анкетирование; - информирование; - родительские собрания; - организация выставок детского творчества; - общение по электронной почте. - участие в совместных образовательных проектах  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Новобирюсинский детский сад «Солнышко»</dc:title>
  <dc:creator>Равшан</dc:creator>
  <cp:lastModifiedBy>1</cp:lastModifiedBy>
  <cp:revision>61</cp:revision>
  <dcterms:created xsi:type="dcterms:W3CDTF">2013-12-25T10:54:10Z</dcterms:created>
  <dcterms:modified xsi:type="dcterms:W3CDTF">2016-09-19T10:45:50Z</dcterms:modified>
</cp:coreProperties>
</file>