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303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9" r:id="rId46"/>
    <p:sldId id="311" r:id="rId47"/>
    <p:sldId id="313" r:id="rId48"/>
    <p:sldId id="31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574C3E9-1131-4568-A0F2-F7A29A5A985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3B5F54E-A941-4C04-89F5-E601AC640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2143139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Живая природа России.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6715172" cy="20002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Выполнила: воспитатель МДОБУ «ДСКВ №10» </a:t>
            </a:r>
          </a:p>
          <a:p>
            <a:r>
              <a:rPr lang="ru-RU" dirty="0" smtClean="0"/>
              <a:t>г. Всеволожск.</a:t>
            </a:r>
          </a:p>
          <a:p>
            <a:r>
              <a:rPr lang="ru-RU" dirty="0" err="1" smtClean="0"/>
              <a:t>Оболонская</a:t>
            </a:r>
            <a:r>
              <a:rPr lang="ru-RU" dirty="0" smtClean="0"/>
              <a:t> Т.Н.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\Pictures\бельча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50"/>
            <a:ext cx="8286808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28736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На поляне возле ёлок 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Дом построен из иголок. 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За травой не виден он, 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А жильцов в нём миллион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Pictures\муравей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71500"/>
            <a:ext cx="77724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\Pictures\муравь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9137"/>
            <a:ext cx="7929618" cy="54197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35729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Всю ночь летает - мышей добывает.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А станет светло - спать летит в дупло. 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(Сова) 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\Pictures\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\Pictures\сов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50"/>
            <a:ext cx="821537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0017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На узкой дорожке — 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Голова да рожки. 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Кто так медленно ползёт, 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На себе свой дом везёт</a:t>
            </a:r>
            <a:r>
              <a:rPr lang="ru-RU" dirty="0"/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\Pictures\ули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79"/>
            <a:ext cx="8143932" cy="564360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357298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Он из леса вышел снова,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Не олень и не корова.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Повстречаться нам пришлось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Познакомьтесь </a:t>
            </a:r>
            <a:r>
              <a:rPr lang="ru-RU" sz="3200" dirty="0">
                <a:solidFill>
                  <a:srgbClr val="FFC000"/>
                </a:solidFill>
              </a:rPr>
              <a:t>это...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(Лось)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57290" y="1214422"/>
            <a:ext cx="6872310" cy="3000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Кто зимой в берлоге спит?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От его рева лес дрожит.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Кто умеет так реветь?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Ну конечно же,…</a:t>
            </a:r>
            <a:r>
              <a:rPr lang="ru-RU" sz="4000" b="1" dirty="0" smtClean="0">
                <a:solidFill>
                  <a:srgbClr val="FFC000"/>
                </a:solidFill>
              </a:rPr>
              <a:t>МЕДВЕДЬ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\Pictures\ло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14362"/>
            <a:ext cx="8001056" cy="56292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\Pictures\лос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14422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Роскошный полосатый мех,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Имеет этот хищный зверь,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Он ходит тихо словно ветер,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Живет в природе, словно царь,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Рычит он громко и пугливо,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Скажите, кто он это зверь?</a:t>
            </a:r>
          </a:p>
          <a:p>
            <a:r>
              <a:rPr lang="ru-RU" sz="2800" dirty="0">
                <a:solidFill>
                  <a:srgbClr val="FFC000"/>
                </a:solidFill>
              </a:rPr>
              <a:t>(</a:t>
            </a:r>
            <a:r>
              <a:rPr lang="ru-RU" sz="2800" b="1" dirty="0">
                <a:solidFill>
                  <a:srgbClr val="FFC000"/>
                </a:solidFill>
              </a:rPr>
              <a:t>тигр</a:t>
            </a:r>
            <a:r>
              <a:rPr lang="ru-RU" sz="2800" dirty="0">
                <a:solidFill>
                  <a:srgbClr val="FFC000"/>
                </a:solidFill>
              </a:rPr>
              <a:t>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\Pictures\ти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072494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\Pictures\тигр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57262"/>
            <a:ext cx="7620000" cy="49434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5729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Зимой — белый, летом  — серый,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Цвет в сезон сменю умело.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Ем капусту и морковку,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Заплетаю след свой ловко.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Проживаю я в лесах,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Враг мой волк, медведь, лиса.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Как зовусь, ты угадай-ка,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Длинноухий братец – (</a:t>
            </a:r>
            <a:r>
              <a:rPr lang="ru-RU" sz="2400" b="1" dirty="0" smtClean="0">
                <a:solidFill>
                  <a:srgbClr val="FFC000"/>
                </a:solidFill>
              </a:rPr>
              <a:t>Зайка</a:t>
            </a:r>
            <a:r>
              <a:rPr lang="ru-RU" sz="2400" dirty="0" smtClean="0">
                <a:solidFill>
                  <a:srgbClr val="FFC000"/>
                </a:solidFill>
              </a:rPr>
              <a:t>).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\Pictures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\Pictures\зайчё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85818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14423"/>
            <a:ext cx="4572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Все время по лесу он рыщет,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Он в кустах кого-то ищет.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Он из кустов зубами щелк,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Кто скажите это - …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(Волк)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\Pictures\вол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" y="576262"/>
            <a:ext cx="7610475" cy="57054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\Pictures\медвед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786742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\Pictures\волча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00092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Живая природа жарких стран</a:t>
            </a:r>
            <a:endParaRPr lang="ru-RU" dirty="0"/>
          </a:p>
        </p:txBody>
      </p:sp>
      <p:pic>
        <p:nvPicPr>
          <p:cNvPr id="6146" name="Picture 2" descr="C:\Users\Алекс\Pictures\джунг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358114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500174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Он трубит, но не трубач,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Всеми признанный силач.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Стоя спит под пальмой он.</a:t>
            </a:r>
            <a:r>
              <a:rPr lang="ru-RU" sz="2800" u="sng" dirty="0" smtClean="0">
                <a:solidFill>
                  <a:srgbClr val="FFC000"/>
                </a:solidFill>
              </a:rPr>
              <a:t/>
            </a:r>
            <a:br>
              <a:rPr lang="ru-RU" sz="2800" u="sng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Догадались? Это - ...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(Слон)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лекс\Pictures\с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500"/>
            <a:ext cx="7358114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\Pictures\слонё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929618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42984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Перед нами зверь огромный,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Очень быстрый, очень скромный.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Шея длинная, большая,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Он хороший, точно знаю.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Черных пятнышек не счесть,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Познакомиться с ним – честь.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Ну-ка, дети угадаем,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Ведь его мы тоже знаем!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(жираф)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\Pictures\жира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647700"/>
            <a:ext cx="76708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\Pictures\жираф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547687"/>
            <a:ext cx="8143933" cy="57626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57298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Взобралась на пальму ловко.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Ради вкусного банана.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И дразнится. Вот плутовка.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Хулиганка …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(Обезьяна)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\Pictures\обезъя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\Pictures\фото медвед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929618" cy="60722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\Pictures\маленькая обезъя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69730"/>
            <a:ext cx="8072494" cy="57185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5729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Мне саванна – дом родной,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Там  живем большой семьёй.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У меня большая грива,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Вьется на ветру красиво.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Ведь не зря царем зовусь –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С врагом мигом разберусь.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Если косо посмотрел,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Разозлиться может – (</a:t>
            </a:r>
            <a:r>
              <a:rPr lang="ru-RU" sz="2400" b="1" dirty="0" smtClean="0">
                <a:solidFill>
                  <a:srgbClr val="FFC000"/>
                </a:solidFill>
              </a:rPr>
              <a:t>Лев</a:t>
            </a:r>
            <a:r>
              <a:rPr lang="ru-RU" sz="2400" dirty="0" smtClean="0">
                <a:solidFill>
                  <a:srgbClr val="FFC000"/>
                </a:solidFill>
              </a:rPr>
              <a:t>).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\Pictures\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500"/>
            <a:ext cx="7929618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\Pictures\львё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14366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7429520" cy="1143000"/>
          </a:xfrm>
        </p:spPr>
        <p:txBody>
          <a:bodyPr/>
          <a:lstStyle/>
          <a:p>
            <a:r>
              <a:rPr lang="ru-RU" dirty="0" smtClean="0"/>
              <a:t>Четвёртый лишний</a:t>
            </a:r>
            <a:endParaRPr lang="ru-RU" dirty="0"/>
          </a:p>
        </p:txBody>
      </p:sp>
      <p:pic>
        <p:nvPicPr>
          <p:cNvPr id="3" name="Picture 2" descr="C:\Users\Алекс\Pictures\львё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286148" cy="2500330"/>
          </a:xfrm>
          <a:prstGeom prst="rect">
            <a:avLst/>
          </a:prstGeom>
          <a:noFill/>
        </p:spPr>
      </p:pic>
      <p:pic>
        <p:nvPicPr>
          <p:cNvPr id="4" name="Picture 2" descr="C:\Users\Алекс\Pictures\бельча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500462" cy="2500330"/>
          </a:xfrm>
          <a:prstGeom prst="rect">
            <a:avLst/>
          </a:prstGeom>
          <a:noFill/>
        </p:spPr>
      </p:pic>
      <p:pic>
        <p:nvPicPr>
          <p:cNvPr id="5" name="Picture 2" descr="C:\Users\Алекс\Pictures\фото медвед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3286148" cy="2643206"/>
          </a:xfrm>
          <a:prstGeom prst="rect">
            <a:avLst/>
          </a:prstGeom>
          <a:noFill/>
        </p:spPr>
      </p:pic>
      <p:pic>
        <p:nvPicPr>
          <p:cNvPr id="6" name="Picture 2" descr="C:\Users\Алекс\Pictures\лося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00504"/>
            <a:ext cx="350046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кс\Pictures\маленькая обезъя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803577" cy="2928958"/>
          </a:xfrm>
          <a:prstGeom prst="rect">
            <a:avLst/>
          </a:prstGeom>
          <a:noFill/>
        </p:spPr>
      </p:pic>
      <p:pic>
        <p:nvPicPr>
          <p:cNvPr id="3" name="Picture 2" descr="C:\Users\Алекс\Pictures\жираф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8604"/>
            <a:ext cx="3857653" cy="2868950"/>
          </a:xfrm>
          <a:prstGeom prst="rect">
            <a:avLst/>
          </a:prstGeom>
          <a:noFill/>
        </p:spPr>
      </p:pic>
      <p:pic>
        <p:nvPicPr>
          <p:cNvPr id="4" name="Picture 2" descr="C:\Users\Алекс\Pictures\слонё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3857652" cy="2714644"/>
          </a:xfrm>
          <a:prstGeom prst="rect">
            <a:avLst/>
          </a:prstGeom>
          <a:noFill/>
        </p:spPr>
      </p:pic>
      <p:pic>
        <p:nvPicPr>
          <p:cNvPr id="5" name="Picture 2" descr="C:\Users\Алекс\Pictures\зайчён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3714752"/>
            <a:ext cx="385765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кс\Pictures\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500"/>
            <a:ext cx="3766567" cy="2714624"/>
          </a:xfrm>
          <a:prstGeom prst="rect">
            <a:avLst/>
          </a:prstGeom>
          <a:noFill/>
        </p:spPr>
      </p:pic>
      <p:pic>
        <p:nvPicPr>
          <p:cNvPr id="3" name="Picture 2" descr="C:\Users\Алекс\Pictures\вол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81"/>
            <a:ext cx="3681385" cy="2759887"/>
          </a:xfrm>
          <a:prstGeom prst="rect">
            <a:avLst/>
          </a:prstGeom>
          <a:noFill/>
        </p:spPr>
      </p:pic>
      <p:pic>
        <p:nvPicPr>
          <p:cNvPr id="4" name="Picture 2" descr="C:\Users\Алекс\Pictures\обезъя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29000"/>
            <a:ext cx="3786214" cy="2857500"/>
          </a:xfrm>
          <a:prstGeom prst="rect">
            <a:avLst/>
          </a:prstGeom>
          <a:noFill/>
        </p:spPr>
      </p:pic>
      <p:pic>
        <p:nvPicPr>
          <p:cNvPr id="5" name="Picture 2" descr="C:\Users\Алекс\Pictures\жира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3692524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\Pictures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929090" cy="2857520"/>
          </a:xfrm>
          <a:prstGeom prst="rect">
            <a:avLst/>
          </a:prstGeom>
          <a:noFill/>
        </p:spPr>
      </p:pic>
      <p:pic>
        <p:nvPicPr>
          <p:cNvPr id="3" name="Picture 2" descr="C:\Users\Алекс\Pictures\ти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138" y="571480"/>
            <a:ext cx="3983828" cy="2857520"/>
          </a:xfrm>
          <a:prstGeom prst="rect">
            <a:avLst/>
          </a:prstGeom>
          <a:noFill/>
        </p:spPr>
      </p:pic>
      <p:pic>
        <p:nvPicPr>
          <p:cNvPr id="4" name="Picture 2" descr="C:\Users\Алекс\Pictures\лос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29522"/>
            <a:ext cx="3929090" cy="2714115"/>
          </a:xfrm>
          <a:prstGeom prst="rect">
            <a:avLst/>
          </a:prstGeom>
          <a:noFill/>
        </p:spPr>
      </p:pic>
      <p:pic>
        <p:nvPicPr>
          <p:cNvPr id="5" name="Picture 3" descr="C:\Users\Алекс\Pictures\сл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5"/>
            <a:ext cx="4071966" cy="271462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6635706" cy="285933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7154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Всех зверей она хитрей,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Шубка рыжая на ней.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Пышный хвост - ее краса.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Этот зверь лесной - …. </a:t>
            </a: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(</a:t>
            </a:r>
            <a:r>
              <a:rPr lang="ru-RU" sz="3200" dirty="0" smtClean="0">
                <a:solidFill>
                  <a:srgbClr val="FFC000"/>
                </a:solidFill>
              </a:rPr>
              <a:t>Лиса)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лекс\Pictures\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8072494" cy="55007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\Pictures\лис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572296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285861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С ветки на ветку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Могу я летать.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Рыженький хвост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Никому не поймать.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Некогда летом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В лесу мне играть -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Надо грибы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dirty="0">
                <a:solidFill>
                  <a:srgbClr val="FFC000"/>
                </a:solidFill>
              </a:rPr>
              <a:t>Для зимы собирать.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(Белка)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\Pictures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2" y="571500"/>
            <a:ext cx="722947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104</Words>
  <Application>Microsoft Office PowerPoint</Application>
  <PresentationFormat>Экран (4:3)</PresentationFormat>
  <Paragraphs>24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Литейная</vt:lpstr>
      <vt:lpstr>Живая природа России.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Живая природа жарких стран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Четвёртый лишний</vt:lpstr>
      <vt:lpstr>Слайд 45</vt:lpstr>
      <vt:lpstr>Слайд 46</vt:lpstr>
      <vt:lpstr>Слайд 47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природа России.</dc:title>
  <dc:creator>Алекс</dc:creator>
  <cp:lastModifiedBy>Алекс</cp:lastModifiedBy>
  <cp:revision>23</cp:revision>
  <dcterms:created xsi:type="dcterms:W3CDTF">2015-11-04T13:27:21Z</dcterms:created>
  <dcterms:modified xsi:type="dcterms:W3CDTF">2015-11-06T02:51:18Z</dcterms:modified>
</cp:coreProperties>
</file>