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80" r:id="rId9"/>
    <p:sldId id="262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7" r:id="rId20"/>
    <p:sldId id="272" r:id="rId21"/>
    <p:sldId id="273" r:id="rId22"/>
    <p:sldId id="278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30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042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96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93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25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09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30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40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37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328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03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BAB23-CA25-47ED-A2E6-2CA0410AB006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C25E9-B984-45CE-8B31-485FC80A10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05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548680"/>
            <a:ext cx="7342584" cy="100811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бюджетное учреждение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«Детский сад комбинированного вида № 10»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204864"/>
            <a:ext cx="4320480" cy="2232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детской инициативы при организации образовательной работы с детьми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88840"/>
            <a:ext cx="3080084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1720" y="494116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Крылова Наталья Борисовна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6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Создание условий в физкультурном зале, на площадке, в группе</a:t>
            </a:r>
          </a:p>
          <a:p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Использование разнообразных форм двигательной активности</a:t>
            </a:r>
          </a:p>
          <a:p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Способствовать  стремлению к расширению двигательной самостоятельности</a:t>
            </a:r>
          </a:p>
          <a:p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Обогащение детей знаниями и опытом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8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08" r="10531" b="23124"/>
          <a:stretch/>
        </p:blipFill>
        <p:spPr>
          <a:xfrm>
            <a:off x="285720" y="428604"/>
            <a:ext cx="3963290" cy="22803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6" t="9923" r="13042" b="16182"/>
          <a:stretch/>
        </p:blipFill>
        <p:spPr>
          <a:xfrm>
            <a:off x="4714876" y="357166"/>
            <a:ext cx="4071966" cy="2382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3214686"/>
            <a:ext cx="5112567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47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566124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разнообразного дидактического наглядного материала, способствующего выполнению каждым ребенком действий с различными предметами.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Обеспечение использования собственных действий в познании различных количественных групп, дающих возможность накопления чувственного опыта.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речевого общения детей, обеспечивающего самостоятельное  использование слов, обозначающих явления окружающей действительности.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Организация обучения детей, предполагающая использование детьми совместных действий в освоении различных понятий.</a:t>
            </a:r>
          </a:p>
          <a:p>
            <a:pPr algn="just"/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392156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4320480" cy="33123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19"/>
          <a:stretch/>
        </p:blipFill>
        <p:spPr>
          <a:xfrm>
            <a:off x="3347864" y="2708920"/>
            <a:ext cx="55446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8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7"/>
            <a:ext cx="5109367" cy="360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068960"/>
            <a:ext cx="504056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3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 развитие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Ежедневное использование в работе с детьми дидактических речевых игр, загадок, пословиц, поговорок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Практиковать ежедневное чтение детям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Поощрять стремление ребенка делать собственные умозаключения, выслушивать все рассуждения</a:t>
            </a:r>
          </a:p>
          <a:p>
            <a:endParaRPr lang="ru-RU" sz="3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Поддержка стремления ребенка рассказать о личном опыте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674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997705"/>
            <a:ext cx="4686893" cy="374366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" t="1304" r="10559" b="-1304"/>
          <a:stretch/>
        </p:blipFill>
        <p:spPr>
          <a:xfrm>
            <a:off x="323529" y="332657"/>
            <a:ext cx="4802653" cy="4248472"/>
          </a:xfrm>
        </p:spPr>
      </p:pic>
    </p:spTree>
    <p:extLst>
      <p:ext uri="{BB962C8B-B14F-4D97-AF65-F5344CB8AC3E}">
        <p14:creationId xmlns:p14="http://schemas.microsoft.com/office/powerpoint/2010/main" xmlns="" val="216588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610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Передача игровой культуры ребенку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Активизация проблемного обучения взрослого с детьми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Предоставление свободы выбора игрового оборудования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Изучение и перенос семейного опыта различных видов игр в группу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в играх детей по их приглашению в качестве партнера и участника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xmlns="" val="7721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309"/>
          <a:stretch/>
        </p:blipFill>
        <p:spPr>
          <a:xfrm>
            <a:off x="251520" y="332657"/>
            <a:ext cx="4965351" cy="31503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43" b="2943"/>
          <a:stretch/>
        </p:blipFill>
        <p:spPr>
          <a:xfrm>
            <a:off x="4499992" y="332656"/>
            <a:ext cx="4392488" cy="33843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501008"/>
            <a:ext cx="4176464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41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9"/>
            <a:ext cx="4392488" cy="32403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60648"/>
            <a:ext cx="4680520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3501008"/>
            <a:ext cx="460851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822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ФГОС ДО</a:t>
            </a:r>
          </a:p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Предметом    регулирования   в сфере  образования являются отношения: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Воспитатель – ребенок 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Родитель – ребенок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Ребенок –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ребенок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Воспитатель – родитель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467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Художественно – эстетическое развитие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Содержать в открытом доступе изобразительные материалы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устраивать выставки, оформлять постоянные экспозиции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Организовывать концерты для выступлений детей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47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60648"/>
            <a:ext cx="4104456" cy="62646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60648"/>
            <a:ext cx="475252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9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404664"/>
            <a:ext cx="3456384" cy="57214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640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0"/>
            <a:ext cx="8147248" cy="52174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Именно такое многообразие приемов позволяет развивать познавательную активность и любознательность детей.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8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5300" b="1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571612"/>
            <a:ext cx="6480720" cy="45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719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Гуманистический характер взаимодействия между участниками образовательного процесса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Уважение личности ребенка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Поддержка детской инициативы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5"/>
            <a:ext cx="8075240" cy="41764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Глубина и форма такой поддержки зависит от того, в каком состоянии находится ребенок</a:t>
            </a:r>
          </a:p>
        </p:txBody>
      </p:sp>
    </p:spTree>
    <p:extLst>
      <p:ext uri="{BB962C8B-B14F-4D97-AF65-F5344CB8AC3E}">
        <p14:creationId xmlns:p14="http://schemas.microsoft.com/office/powerpoint/2010/main" xmlns="" val="28983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Настроение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340768"/>
            <a:ext cx="4680520" cy="5375228"/>
          </a:xfrm>
        </p:spPr>
      </p:pic>
    </p:spTree>
    <p:extLst>
      <p:ext uri="{BB962C8B-B14F-4D97-AF65-F5344CB8AC3E}">
        <p14:creationId xmlns:p14="http://schemas.microsoft.com/office/powerpoint/2010/main" xmlns="" val="3971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Интеллектуальное развитие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994" y="1920875"/>
            <a:ext cx="6096000" cy="4057650"/>
          </a:xfrm>
        </p:spPr>
      </p:pic>
    </p:spTree>
    <p:extLst>
      <p:ext uri="{BB962C8B-B14F-4D97-AF65-F5344CB8AC3E}">
        <p14:creationId xmlns:p14="http://schemas.microsoft.com/office/powerpoint/2010/main" xmlns="" val="26281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Готовность к получению знаний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844824"/>
            <a:ext cx="7488832" cy="4608512"/>
          </a:xfrm>
        </p:spPr>
      </p:pic>
    </p:spTree>
    <p:extLst>
      <p:ext uri="{BB962C8B-B14F-4D97-AF65-F5344CB8AC3E}">
        <p14:creationId xmlns:p14="http://schemas.microsoft.com/office/powerpoint/2010/main" xmlns="" val="384088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Триединая функция знаний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 должны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нести информацию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 о чем расскажу или что покажу?)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 должны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вызывать чувства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 эмоции, ребенок выражает отношение к ним       (проявляет познавательный интерес. Задача  педагога - найти приемы для поддержания познавательного интереса).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 должны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побуждать 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дальнейшей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 дети продолжают заниматься тем, о чем узнали 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075240" cy="410445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Способы поддержки детской инициативы в разных образовательных областях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345</Words>
  <Application>Microsoft Office PowerPoint</Application>
  <PresentationFormat>Экран (4:3)</PresentationFormat>
  <Paragraphs>56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  Муниципальное дошкольное образовательное бюджетное учреждение   «Детский сад комбинированного вида № 10»  </vt:lpstr>
      <vt:lpstr>Слайд 2</vt:lpstr>
      <vt:lpstr>Слайд 3</vt:lpstr>
      <vt:lpstr>Слайд 4</vt:lpstr>
      <vt:lpstr>Настроение</vt:lpstr>
      <vt:lpstr>Интеллектуальное развитие</vt:lpstr>
      <vt:lpstr>Готовность к получению знаний</vt:lpstr>
      <vt:lpstr>Триединая функция знаний</vt:lpstr>
      <vt:lpstr>Способы поддержки детской инициативы в разных образовательных областях</vt:lpstr>
      <vt:lpstr>Физическое развитие</vt:lpstr>
      <vt:lpstr>Слайд 11</vt:lpstr>
      <vt:lpstr>Познавательное развитие</vt:lpstr>
      <vt:lpstr>Слайд 13</vt:lpstr>
      <vt:lpstr>Слайд 14</vt:lpstr>
      <vt:lpstr>Речевое развитие </vt:lpstr>
      <vt:lpstr>Слайд 16</vt:lpstr>
      <vt:lpstr>Социально-коммуникативное развитие</vt:lpstr>
      <vt:lpstr>Слайд 18</vt:lpstr>
      <vt:lpstr>Слайд 19</vt:lpstr>
      <vt:lpstr>Художественно – эстетическое развитие </vt:lpstr>
      <vt:lpstr>Слайд 21</vt:lpstr>
      <vt:lpstr>Слайд 22</vt:lpstr>
      <vt:lpstr>Слайд 23</vt:lpstr>
      <vt:lpstr>СПАСИБО ЗА ВНИМАНИЕ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детской инициативы при организации образовательной работы Педагогический совет МДОБУ «ДСКВ № 10» Крылова Наталья Борисовна воспитатель</dc:title>
  <dc:creator>садик</dc:creator>
  <cp:lastModifiedBy>DNS</cp:lastModifiedBy>
  <cp:revision>26</cp:revision>
  <dcterms:created xsi:type="dcterms:W3CDTF">2014-11-20T15:27:53Z</dcterms:created>
  <dcterms:modified xsi:type="dcterms:W3CDTF">2014-12-12T11:52:47Z</dcterms:modified>
</cp:coreProperties>
</file>