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96" r:id="rId2"/>
    <p:sldId id="257" r:id="rId3"/>
    <p:sldId id="290" r:id="rId4"/>
    <p:sldId id="303" r:id="rId5"/>
    <p:sldId id="302" r:id="rId6"/>
    <p:sldId id="300" r:id="rId7"/>
    <p:sldId id="304" r:id="rId8"/>
    <p:sldId id="305" r:id="rId9"/>
    <p:sldId id="308" r:id="rId10"/>
    <p:sldId id="309" r:id="rId11"/>
    <p:sldId id="292" r:id="rId12"/>
    <p:sldId id="286" r:id="rId13"/>
    <p:sldId id="307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69" d="100"/>
          <a:sy n="69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4498-81B9-4821-BD5F-493F4BE275B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5FE38-290D-4757-8C51-B60174275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000240"/>
            <a:ext cx="6715172" cy="28575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для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– 7 лет с тяжелыми речевыми нарушениями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428604"/>
            <a:ext cx="685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 «Детский сад комбинированного вида № 10». г. Всеволожска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1257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взаимодействия педагогического коллектива с семьями воспитанников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 блок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Сбор и анализ сведений о родителях и детях;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Изучение семей, их трудностей и запросов;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Выявление готовности семьи ответить на запросы дошкольного учреждения. </a:t>
            </a: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Практический   блок</a:t>
            </a:r>
          </a:p>
          <a:p>
            <a:pPr algn="ctr"/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/>
              <a:t>Собирается информация, направленная на решение конкретных задач. 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Осуществляется работа  медицинских работников,  учителей – логопедов, педагогов-психологов, которая  строится на информации, полученной при анализе ситуации в рамках первого блока.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Контрольно-оценочный   блок</a:t>
            </a:r>
          </a:p>
          <a:p>
            <a:pPr algn="ctr"/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/>
              <a:t>Анализ эффективности (количественной и качественной) мероприятий, которые проводятся специалистами детского </a:t>
            </a:r>
            <a:r>
              <a:rPr lang="ru-RU" dirty="0" smtClean="0"/>
              <a:t>сада</a:t>
            </a:r>
            <a:endParaRPr lang="ru-RU" dirty="0" smtClean="0"/>
          </a:p>
          <a:p>
            <a:pPr algn="ctr"/>
            <a:r>
              <a:rPr lang="ru-RU" dirty="0" smtClean="0"/>
              <a:t>для осуществления контроля качества проведения того или иного мероприятия  проводится  анкетирование родителей.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726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семьями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встречи-знакомства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анкетирование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информирование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родительские собрания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выставок детского творчества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интерактивные формы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участие в совместных образовательных проектах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969919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207167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открытые просмотры;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физкультурные досуги (проводятся 1-2 раза в месяц);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спортивные праздники (проводятся 2-3 раза в год);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соревнования;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дни здоровья;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тематические досуги;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праздники;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•театрализованные представления;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смотры и конкурсы;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•экскурсии;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педагагоческий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журнал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428604"/>
            <a:ext cx="6072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совместной работы с родителями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законными представителями)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2831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643050"/>
            <a:ext cx="67151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рады с Вами познакомиться!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Программа написана на основе –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примерной адаптированной основной образовательной программы для дошкольников с тяжелыми нарушениями речи под ред. профессора Л.В.Лопатиной.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Программы логопедической работы по преодолению ОНР 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ред. Т.Б.Филичевой,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Т.В.Тумаковой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Г.В. Чиркиной. Изд. «Просвещение», 2008г. </a:t>
            </a:r>
          </a:p>
          <a:p>
            <a:pPr algn="ctr"/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806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72494" cy="47149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реализуется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группах компенсирующей и комбинированной   направленности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5 до 6 лет – старшая  группа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6 до 7 лет – подготовительная  группа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74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500042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предусматривает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организацию   целенаправленной  работы со старшими дошкольниками с ТНР, которая  включает образовательную деятельность по пяти образовательным областям, коррекцию речевых нарушений, профилактику возможных затруднений при овладении чтением, письмом, счетом, развитие коммуникативных навыков в аспекте подготовки к школьному обучению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1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Задачи, решаемые программой в процессе образовательной работы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42910" y="1142985"/>
            <a:ext cx="8215370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00" dirty="0" smtClean="0"/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Помочь педагогам ДОУ   в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педагогическом изучении детей с речевыми расстройствами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Способствовать общему развитию дошкольников с ТНР, коррекции их психофизического развития, подготовке их к обучению в школе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3.Создать благоприятные условия для развития детей в соответствии с их возрастными и индивидуальными особенностями и склонностями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4.Обеспечить развитие способностей и творческого потенциала каждого ребенка как субъекта отношений с самим собой, с другими детьми, взрослыми и миром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Способствовать объединению обучения и воспитания в целостный образовательный процесс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коррекционной работы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57224" y="1785926"/>
            <a:ext cx="74295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проводится в процессе занятий, экскурсий, экспериментирования, подвижных, дидактических, сюжетно-ролевых и театрализованных игр, коллективного труда и т. д.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современной дошкольной педагогике эти формы работы рассматриваются как взаимодействие ребенка и взрослого.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реализация «Программы» обеспечивает условия для гармоничного взаимодействия ребенка с окружающим миром в обстановке психологического комфорта, способствующего его физическому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736"/>
            <a:ext cx="7215238" cy="42862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57166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Активными участниками образовательного процесса являются родители детей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71678"/>
            <a:ext cx="7286676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Приобщать  родителей к жизни детского сада.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-Изучать  и обобщать  лучший  опыт семейного воспитания.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-Возрождать традиции семейного воспитания.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-Повышать  педагогическую  культуру родителей.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07154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работы   педагогов с семьями воспитанников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2143116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Открытость детского сада для семьи.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-Сотрудничество педагогов и родителей (законных представителей)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воспитании детей.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-Создание единой развивающей среды, обеспечивающей одинаковые подходы к развитию ребенка в семье и детском саду.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460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Адаптированная основная  общеобразовательная программа для дошкольников  5 – 7 лет с тяжелыми речевыми нарушениями</vt:lpstr>
      <vt:lpstr>Слайд 2</vt:lpstr>
      <vt:lpstr>Программа реализуется   в группах компенсирующей и комбинированной   направленности  для детей   от 5 до 6 лет – старшая  группа  от 6 до 7 лет – подготовительная  группа </vt:lpstr>
      <vt:lpstr>Слайд 4</vt:lpstr>
      <vt:lpstr>Слайд 5</vt:lpstr>
      <vt:lpstr>Слайд 6</vt:lpstr>
      <vt:lpstr>Цель Сделать родителей активными участниками педагогического процесса, оказав им помощь в реализации ответственности за воспитание и обучение детей  </vt:lpstr>
      <vt:lpstr> - Приобщать  родителей к жизни детского сада. -Изучать  и обобщать  лучший  опыт семейного воспитания. -Возрождать традиции семейного воспитания. -Повышать  педагогическую  культуру родителей.</vt:lpstr>
      <vt:lpstr>Принципы работы   педагогов с семьями воспитанников</vt:lpstr>
      <vt:lpstr>Модель взаимодействия педагогического коллектива с семьями воспитанников</vt:lpstr>
      <vt:lpstr>Основные формы взаимодействия с семьями  - встречи-знакомства - анкетирование - информирование - родительские собрания - организация выставок детского творчества - интерактивные формы - участие в совместных образовательных проектах  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Новобирюсинский детский сад «Солнышко»</dc:title>
  <dc:creator>Равшан</dc:creator>
  <cp:lastModifiedBy>1</cp:lastModifiedBy>
  <cp:revision>78</cp:revision>
  <dcterms:created xsi:type="dcterms:W3CDTF">2013-12-25T10:54:10Z</dcterms:created>
  <dcterms:modified xsi:type="dcterms:W3CDTF">2017-06-20T07:26:20Z</dcterms:modified>
</cp:coreProperties>
</file>