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8" r:id="rId4"/>
    <p:sldId id="276" r:id="rId5"/>
    <p:sldId id="277" r:id="rId6"/>
    <p:sldId id="283" r:id="rId7"/>
    <p:sldId id="281" r:id="rId8"/>
    <p:sldId id="279" r:id="rId9"/>
    <p:sldId id="259" r:id="rId10"/>
    <p:sldId id="282" r:id="rId11"/>
    <p:sldId id="258" r:id="rId12"/>
    <p:sldId id="260" r:id="rId13"/>
    <p:sldId id="261" r:id="rId14"/>
    <p:sldId id="262" r:id="rId15"/>
    <p:sldId id="289" r:id="rId16"/>
    <p:sldId id="285" r:id="rId17"/>
    <p:sldId id="263" r:id="rId18"/>
    <p:sldId id="287" r:id="rId19"/>
    <p:sldId id="288" r:id="rId20"/>
    <p:sldId id="264" r:id="rId21"/>
    <p:sldId id="266" r:id="rId22"/>
    <p:sldId id="284" r:id="rId23"/>
    <p:sldId id="290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1F4DAE-4358-4628-9043-F57DF6D62688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512995-1208-4FBE-AE3C-0B6AF761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Региональный этап конкурса</a:t>
            </a:r>
            <a:b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 «ДЕТСКИЕ САДЫ - ДЕТЯМ»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843738" cy="33528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«Детский сад комбинированного вида № 10».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г. Всеволожска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материалы на конкурс Детские сады -детям\IMG_2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14908" cy="39032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148" name="Picture 4" descr="C:\Users\1\Desktop\материалы на конкурс Детские сады -детям\IMG_2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2882">
            <a:off x="155689" y="3638440"/>
            <a:ext cx="4069836" cy="30003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3" descr="C:\Users\1\Desktop\материалы на конкурс Детские сады -детям\IMG_2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5280">
            <a:off x="4874395" y="3565202"/>
            <a:ext cx="4110683" cy="3072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57818" y="85723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Наши рекреации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атериалы на конкурс Детские сады -детям\среда\DSC_0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9182">
            <a:off x="551331" y="2569055"/>
            <a:ext cx="2857520" cy="40684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4" name="Picture 6" descr="C:\Users\1\Desktop\материалы на конкурс Детские сады -детям\среда\IMG_2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976715" cy="29825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098" name="Picture 2" descr="C:\Users\1\Desktop\материалы на конкурс Детские сады -детям\среда\IMG_2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3952903" cy="2857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Информация для родителей в раздевальных комнатах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материалы на конкурс Детские сады -детям\среда\IMG_2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57652" cy="2857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099" name="Picture 3" descr="C:\Users\1\Desktop\материалы на конкурс Детские сады -детям\среда\IMG_2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857652" cy="30182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" name="Picture 2" descr="C:\Users\1\Desktop\материалы на конкурс Детские сады -детям\IMG_2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3500462" cy="30003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14942" y="85723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Центры активности</a:t>
            </a:r>
            <a:endParaRPr lang="ru-RU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материалы на конкурс Детские сады -детям\среда\IMG_2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786214" cy="32861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124" name="Picture 4" descr="C:\Users\1\Desktop\материалы на конкурс Детские сады -детям\среда\IMG_2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571900" cy="29289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098" name="Picture 2" descr="C:\Users\1\Desktop\материалы на конкурс Детские сады -детям\среда\IMG_1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290"/>
            <a:ext cx="3429024" cy="3429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628" y="414338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Любимые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 игры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материалы на конкурс Детские сады -детям\среда\IMG_1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667283" cy="37147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" name="Picture 5" descr="C:\Users\1\Desktop\материалы на конкурс Детские сады -детям\среда\IMG_1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928934"/>
            <a:ext cx="2928958" cy="36433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122" name="Picture 2" descr="C:\Users\1\Desktop\материалы на конкурс Детские сады -детям\среда\IMG_28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66"/>
            <a:ext cx="2928958" cy="2500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2910" y="457200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Любимые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игры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1\Desktop\материалы на конкурс Детские сады -детям\наши интересы\IMG_38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643314"/>
            <a:ext cx="2071702" cy="28575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атериалы на конкурс Детские сады -детям\наши интересы\фот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929090" cy="37862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1" name="Picture 3" descr="C:\Users\1\Desktop\материалы на конкурс Детские сады -детям\наши интересы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368799" cy="3786214"/>
          </a:xfrm>
          <a:prstGeom prst="rect">
            <a:avLst/>
          </a:prstGeom>
          <a:noFill/>
          <a:ln cmpd="sng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14480" y="714356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Любимые игры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материалы на конкурс Детские сады -детям\наши интересы\20130603_110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286016" cy="30718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" name="Picture 4" descr="C:\Users\1\Desktop\материалы на конкурс Детские сады -детям\наши интересы\станция Айбол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857652" cy="28575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29190" y="92867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Квест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– игра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« В гости к Лету»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 descr="C:\Users\1\Desktop\материалы на конкурс Детские сады -детям\наши интересы\станция В гостях у лесной Фе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3786214" cy="29003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 descr="C:\Users\1\Desktop\материалы на конкурс Детские сады -детям\наши интересы\20130603_1038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57166"/>
            <a:ext cx="2286016" cy="30003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атериалы на конкурс Детские сады -детям\танец с пап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3429024" cy="25717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2" descr="C:\Users\1\Desktop\материалы на конкурс Детские сады -детям\IMG_1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3524275" cy="2643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C:\Users\1\Desktop\материалы на конкурс Детские сады -детям\среда\IMG_2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429024" cy="25879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" name="Picture 2" descr="C:\Users\1\Desktop\материалы на конкурс Детские сады -детям\среда\IMG_27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86190"/>
            <a:ext cx="3500462" cy="26253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0034" y="307181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Наши будни и праздники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материалы на конкурс Детские сады -детям\наши интересы\победители конкурса чтец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286412" cy="44291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Год литературы в России.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День  поэзии – конкурс чтецов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1\Desktop\мероприятия  с детьми и для детей\конкурс чтецов\конкурс чтецов 1\IMG_1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736"/>
            <a:ext cx="3040066" cy="4463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атериалы на конкурс Детские сады -детям\наши интересы\IMG_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60345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Муниципальный Конкурс  творческих  детских коллективов  «Русские узоры»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3357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Что такое детский сад?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это звонкий смех ребят,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игры, сказки, небылицы.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детства нашего страницы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1\Desktop\IMG_3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532362" cy="33992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" name="Picture 2" descr="C:\Users\1\Desktop\материалы на конкурс Детские сады -детям\среда\IMG_26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4789639" cy="32287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8" y="4071942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Основное здание </a:t>
            </a:r>
          </a:p>
          <a:p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Структурное подразделение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материалы на конкурс Детские сады -детям\IMG_2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072362" cy="54265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Встречи с интересными людьми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материалы на конкурс Детские сады -детям\наши интересы\IMG_4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880"/>
            <a:ext cx="3857652" cy="57864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" name="Picture 5" descr="C:\Users\1\Desktop\материалы на конкурс Детские сады -детям\наши интересы\встречи с ветеранам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2"/>
            <a:ext cx="4572000" cy="3429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14876" y="857232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К 70 –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летию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Победы в Великой отечественной войне – встречи с ветеранами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материалы на конкурс Детские сады -детям\наши интересы\IMG_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43182"/>
            <a:ext cx="3071834" cy="23217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2" name="Picture 4" descr="C:\Users\1\Desktop\материалы на конкурс Детские сады -детям\наши интересы\IMG_2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048021" cy="22860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3" name="Picture 5" descr="C:\Users\1\Desktop\материалы на конкурс Детские сады -детям\наши интересы\3DdTaXd2KK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33682"/>
            <a:ext cx="2500330" cy="33337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8" name="Picture 2" descr="C:\Users\1\Desktop\материалы на конкурс Детские сады -детям\наши интересы\выступление  на Гала-концерте в честь 70 летия Великой Побед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00504"/>
            <a:ext cx="3359160" cy="25027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034" y="285728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К 70 –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летию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Победы-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в музее истории г.Всеволожска;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на концерте для ветеранов,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возложение цветов к могилам героев ВОВ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IMG_2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4667283" cy="35004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123" name="Picture 3" descr="C:\Users\1\Desktop\IMG_2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762534" cy="3571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72132" y="642918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На региональной Ярмарке инноваций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429132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Мастер – класс «Айрис - </a:t>
            </a:r>
            <a:r>
              <a:rPr lang="ru-RU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фолдинг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»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214422"/>
            <a:ext cx="628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Гуди, шуми от гомона ребячьего.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Люби, дари, выдумывай, твори!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Живи всегда  для хохота звенящего!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Цвети наш детский сад, цвети!</a:t>
            </a: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атериалы на конкурс Детские сады -детям\IMG_2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192" y="857232"/>
            <a:ext cx="8107774" cy="5695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Спортивная площадка 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атериалы на конкурс Детские сады -детям\IMG_2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810554" cy="58579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Спортивная площадка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атериалы на конкурс Детские сады -детям\IMG_2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188157" cy="5929354"/>
          </a:xfrm>
          <a:prstGeom prst="rect">
            <a:avLst/>
          </a:prstGeom>
          <a:noFill/>
          <a:ln cmpd="sng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Игровые площадки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материалы на конкурс Детские сады -детям\среда\IMG_2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5087966" cy="3815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2" descr="C:\Users\1\Desktop\материалы на конкурс Детские сады -детям\среда\IMG_2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4854444" cy="36408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158" y="64291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Игровые площадки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атериалы на конкурс Детские сады -детям\среда\SAM_5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86214" cy="50244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2" descr="C:\Users\1\Desktop\материалы на конкурс Детские сады -детям\среда\SAM_5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572000" cy="3990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Оборудование для физкультурных занятий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\Desktop\материалы на конкурс Детские сады -детям\среда\IMG_2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618" cy="63579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материалы на конкурс Детские сады -детям\среда\IMG_2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6895">
            <a:off x="5945999" y="940538"/>
            <a:ext cx="2780328" cy="3603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6" name="Picture 4" descr="C:\Users\1\Desktop\материалы на конкурс Детские сады -детям\среда\IMG_2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8024">
            <a:off x="390669" y="858967"/>
            <a:ext cx="2865434" cy="36433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123" name="Picture 3" descr="C:\Users\1\Desktop\материалы на конкурс Детские сады -детям\среда\IMG_28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714356"/>
            <a:ext cx="3843347" cy="27860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1" name="Picture 3" descr="C:\Users\1\Desktop\материалы на конкурс Детские сады -детям\среда\IMG_2877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857628"/>
            <a:ext cx="3429024" cy="27860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85918" y="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Лестничные пролеты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428</TotalTime>
  <Words>185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Региональный этап конкурса  «ДЕТСКИЕ САДЫ - ДЕТЯМ»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47</cp:revision>
  <dcterms:created xsi:type="dcterms:W3CDTF">2015-12-15T07:31:53Z</dcterms:created>
  <dcterms:modified xsi:type="dcterms:W3CDTF">2015-12-31T08:23:47Z</dcterms:modified>
</cp:coreProperties>
</file>