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72" r:id="rId14"/>
    <p:sldId id="27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576" autoAdjust="0"/>
  </p:normalViewPr>
  <p:slideViewPr>
    <p:cSldViewPr>
      <p:cViewPr varScale="1">
        <p:scale>
          <a:sx n="76" d="100"/>
          <a:sy n="76" d="100"/>
        </p:scale>
        <p:origin x="-9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511C71-C4F9-4CC5-BBA4-8CE3060C25F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AAD4F5-DFA8-41AE-8B0D-9B5BBC5B0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gorod.tomsk.ru/uploads/56967/1304685882/37015678_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dirty="0" smtClean="0"/>
              <a:t>ДЕТИ БЛОКАДНОГО ЛЕНИНГРАДА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643074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Муниципальное дошкольное образовательное бюджетное учреждение </a:t>
            </a:r>
            <a:b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« Детский сад комбинированного вида № 10»,</a:t>
            </a:r>
            <a:b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г. Всеволожска</a:t>
            </a:r>
            <a:endParaRPr lang="ru-RU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0009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5857892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Дети помогают заготавливать дрова вместе со взрослыми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100" b="1" dirty="0" smtClean="0"/>
              <a:t>И в незабываемые январские дни, когда всё взрослое население города голодало, в школах, театрах, концертных залах для детей были организованы новогодние елки с подарками и сытным обедом. Для маленьких ленинградцев это было настоящим большим праздником.</a:t>
            </a:r>
          </a:p>
          <a:p>
            <a:pPr algn="ctr">
              <a:buNone/>
            </a:pPr>
            <a:r>
              <a:rPr lang="ru-RU" sz="3100" b="1" dirty="0" smtClean="0"/>
              <a:t> </a:t>
            </a:r>
          </a:p>
          <a:p>
            <a:pPr algn="ctr">
              <a:buNone/>
            </a:pPr>
            <a:r>
              <a:rPr lang="ru-RU" sz="3100" b="1" dirty="0" smtClean="0"/>
              <a:t>    </a:t>
            </a:r>
            <a:endParaRPr lang="ru-RU" sz="31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37015678_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28667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 Одна из учениц писала об этой новогодней елке: </a:t>
            </a:r>
          </a:p>
          <a:p>
            <a:pPr algn="ctr">
              <a:buNone/>
            </a:pPr>
            <a:r>
              <a:rPr lang="ru-RU" sz="2800" b="1" dirty="0" smtClean="0"/>
              <a:t>«6 января. Сегодня была елка, и какая великолепная! Правда, я почти не слушала пьесы: все думала об обеде. Обед был замечательный. Дети ели медленно и сосредоточенно, не теряя ни крошки. Они знали цену хлебу, на обед дали суп-лапшу, кашу, хлеб и желе, все были очень довольны. Эта елка надолго останется в памяти». Были и новогодние подарки, о них так вспоминал участник блокады П.П. Данилов: «Из содержимого подарка мне запомнились конфеты из льняного жмыха, пряник и 2 мандарина. По тому времени это было очень хорошее угощение».</a:t>
            </a: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585791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388" y="785794"/>
            <a:ext cx="24288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Твоя душа взметнулась в небо голодное покинув тело.</a:t>
            </a:r>
          </a:p>
          <a:p>
            <a:pPr algn="ctr"/>
            <a:r>
              <a:rPr lang="ru-RU" sz="2800" b="1" dirty="0" smtClean="0"/>
              <a:t>А мать несла краюшку хлеба тебе, сынок…</a:t>
            </a:r>
          </a:p>
          <a:p>
            <a:pPr algn="ctr"/>
            <a:r>
              <a:rPr lang="ru-RU" sz="2800" b="1" dirty="0" smtClean="0"/>
              <a:t>Да не успела…</a:t>
            </a:r>
            <a:endParaRPr lang="ru-RU" sz="2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0059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b="1" dirty="0" smtClean="0"/>
              <a:t>Сотни юных ленинградцев были награждены орденами,</a:t>
            </a:r>
          </a:p>
          <a:p>
            <a:pPr algn="ctr">
              <a:buNone/>
            </a:pPr>
            <a:r>
              <a:rPr lang="ru-RU" sz="3200" b="1" dirty="0" smtClean="0"/>
              <a:t> тысячи – медалями «За оборону Ленинграда». </a:t>
            </a:r>
          </a:p>
          <a:p>
            <a:pPr algn="ctr">
              <a:buNone/>
            </a:pPr>
            <a:r>
              <a:rPr lang="ru-RU" sz="3200" b="1" dirty="0" smtClean="0"/>
              <a:t>Через всю многомесячную эпопею героической обороны города они прошли как достойные соратники взрослых.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gorod.tomsk.ru/uploads/56967/1304685882/37015678_2.jpg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48" y="285728"/>
            <a:ext cx="49292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72198" y="1285860"/>
            <a:ext cx="2643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 СВОЙ НЕДОЛГИЙ ПУТЬ ЗЕМНОЙ УЗНАЛ МАЛЫШ ИЗ ЛЕНИНГРАДА</a:t>
            </a:r>
          </a:p>
          <a:p>
            <a:pPr algn="ctr"/>
            <a:r>
              <a:rPr lang="ru-RU" sz="2400" b="1" dirty="0" smtClean="0"/>
              <a:t>РАЗРЫВЫ БОМБ, СИРЕНЫ ВОЙ И СЛОВО СТРАШНОЕ «БЛОКАДА»</a:t>
            </a:r>
            <a:endParaRPr lang="ru-RU" sz="24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Когда замкнулось блокадное кольцо, в Ленинграде оставалось помимо взрослого населения 400 тысяч детей – от младенцев до школьников и подростков. Естественно, их хотели сберечь в первую очередь, стремились укрыть от обстрелов, от бомбежек.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542928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9322" y="1214422"/>
            <a:ext cx="3214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Великий труд охраны и спасения </a:t>
            </a:r>
            <a:r>
              <a:rPr lang="ru-RU" sz="2800" b="1" dirty="0" smtClean="0"/>
              <a:t>города </a:t>
            </a:r>
            <a:r>
              <a:rPr lang="ru-RU" sz="2800" b="1" dirty="0"/>
              <a:t>выпал на долю ленинградских мальчиков и </a:t>
            </a:r>
            <a:r>
              <a:rPr lang="ru-RU" sz="2800" b="1" dirty="0" smtClean="0"/>
              <a:t>девочек</a:t>
            </a:r>
          </a:p>
          <a:p>
            <a:pPr algn="ctr"/>
            <a:endParaRPr lang="ru-RU" sz="20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/>
              <a:t>Они потушили десятки тысяч зажигалок, сброшенных с самолетов, они потушили не один пожар в городе, они дежурили морозными ночами на вышках, они носили воду из проруби на Неве, стояли в очередях за хлебом…</a:t>
            </a:r>
            <a:endParaRPr lang="ru-RU" sz="32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721523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5143536" cy="466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0694" y="642918"/>
            <a:ext cx="30718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Весь мир потряс дневник маленькой ленинградской девочки Тани Савичевой</a:t>
            </a:r>
            <a:r>
              <a:rPr lang="ru-RU" sz="2000" b="1" dirty="0" smtClean="0"/>
              <a:t>: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«Бабушка умерла 25 января…», «Дядя Алеша 10 мая…», «Мама 13 мая в 7.30 утра…», «Умерли все. Осталась одна Таня</a:t>
            </a:r>
            <a:r>
              <a:rPr lang="ru-RU" sz="2000" b="1" dirty="0" smtClean="0"/>
              <a:t>».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Записки этой девочки, которая погибла в 1945 году в эвакуации, стали </a:t>
            </a:r>
            <a:r>
              <a:rPr lang="ru-RU" sz="2000" b="1" dirty="0" smtClean="0"/>
              <a:t> </a:t>
            </a:r>
            <a:r>
              <a:rPr lang="ru-RU" sz="2000" b="1" dirty="0"/>
              <a:t>одним из символов блокады.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2152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521495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Город не мог уберечь детей от недоедания, от истощения, но тем не менее для них делалось все, что возможно.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15678_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7"/>
            <a:ext cx="771530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5429264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Чтобы спасти детей от бомбежек их прятали в метро. Иногда дети с мамами или воспитательницами находились там очень долго.</a:t>
            </a:r>
            <a:endParaRPr lang="ru-RU" sz="20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442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Муниципальное дошкольное образовательное бюджетное учреждение  « Детский сад комбинированного вида № 10»,  г. Всеволожска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 « Детский сад комбинированного вида № 10»,  г. Всеволожска</dc:title>
  <dc:creator>1</dc:creator>
  <cp:lastModifiedBy>1</cp:lastModifiedBy>
  <cp:revision>12</cp:revision>
  <dcterms:created xsi:type="dcterms:W3CDTF">2014-01-23T11:31:49Z</dcterms:created>
  <dcterms:modified xsi:type="dcterms:W3CDTF">2015-01-22T12:36:30Z</dcterms:modified>
</cp:coreProperties>
</file>