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5" r:id="rId1"/>
  </p:sldMasterIdLst>
  <p:notesMasterIdLst>
    <p:notesMasterId r:id="rId16"/>
  </p:notesMasterIdLst>
  <p:sldIdLst>
    <p:sldId id="327" r:id="rId2"/>
    <p:sldId id="326" r:id="rId3"/>
    <p:sldId id="328" r:id="rId4"/>
    <p:sldId id="329" r:id="rId5"/>
    <p:sldId id="316" r:id="rId6"/>
    <p:sldId id="288" r:id="rId7"/>
    <p:sldId id="313" r:id="rId8"/>
    <p:sldId id="300" r:id="rId9"/>
    <p:sldId id="301" r:id="rId10"/>
    <p:sldId id="331" r:id="rId11"/>
    <p:sldId id="332" r:id="rId12"/>
    <p:sldId id="302" r:id="rId13"/>
    <p:sldId id="303" r:id="rId14"/>
    <p:sldId id="333" r:id="rId15"/>
  </p:sldIdLst>
  <p:sldSz cx="12192000" cy="9144000"/>
  <p:notesSz cx="6761163" cy="9942513"/>
  <p:defaultTextStyle>
    <a:defPPr>
      <a:defRPr lang="ru-RU"/>
    </a:defPPr>
    <a:lvl1pPr marL="0" algn="l" defTabSz="547268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1pPr>
    <a:lvl2pPr marL="273634" algn="l" defTabSz="547268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2pPr>
    <a:lvl3pPr marL="547268" algn="l" defTabSz="547268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3pPr>
    <a:lvl4pPr marL="820903" algn="l" defTabSz="547268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4pPr>
    <a:lvl5pPr marL="1094537" algn="l" defTabSz="547268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5pPr>
    <a:lvl6pPr marL="1368171" algn="l" defTabSz="547268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6pPr>
    <a:lvl7pPr marL="1641805" algn="l" defTabSz="547268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7pPr>
    <a:lvl8pPr marL="1915439" algn="l" defTabSz="547268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8pPr>
    <a:lvl9pPr marL="2189074" algn="l" defTabSz="547268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6B3E2F33-4954-4238-A565-08792B4F1DC9}">
          <p14:sldIdLst>
            <p14:sldId id="327"/>
            <p14:sldId id="326"/>
            <p14:sldId id="328"/>
            <p14:sldId id="329"/>
            <p14:sldId id="316"/>
            <p14:sldId id="288"/>
            <p14:sldId id="313"/>
            <p14:sldId id="300"/>
            <p14:sldId id="301"/>
            <p14:sldId id="331"/>
            <p14:sldId id="332"/>
            <p14:sldId id="302"/>
            <p14:sldId id="303"/>
            <p14:sldId id="33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007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08" autoAdjust="0"/>
    <p:restoredTop sz="94384" autoAdjust="0"/>
  </p:normalViewPr>
  <p:slideViewPr>
    <p:cSldViewPr snapToGrid="0">
      <p:cViewPr>
        <p:scale>
          <a:sx n="60" d="100"/>
          <a:sy n="60" d="100"/>
        </p:scale>
        <p:origin x="-606" y="354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-44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12"/>
    </p:cViewPr>
  </p:sorterViewPr>
  <p:notesViewPr>
    <p:cSldViewPr snapToGrid="0">
      <p:cViewPr varScale="1">
        <p:scale>
          <a:sx n="56" d="100"/>
          <a:sy n="56" d="100"/>
        </p:scale>
        <p:origin x="2850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8F5ECF-F3B2-4008-9ED6-53089E82E6AF}" type="doc">
      <dgm:prSet loTypeId="urn:microsoft.com/office/officeart/2005/8/layout/pyramid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6088F1-E653-44F3-A640-39521F8E44A4}">
      <dgm:prSet phldrT="[Текст]"/>
      <dgm:spPr/>
      <dgm:t>
        <a:bodyPr/>
        <a:lstStyle/>
        <a:p>
          <a:r>
            <a:rPr lang="ru-RU" b="1" u="none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интегративно-функциональное личностное образование</a:t>
          </a:r>
          <a:endParaRPr lang="ru-RU" b="1" u="none" dirty="0"/>
        </a:p>
      </dgm:t>
    </dgm:pt>
    <dgm:pt modelId="{073EF08E-3B4E-4200-9077-FDF8A050CF8E}" type="parTrans" cxnId="{E15064D9-FDDF-4883-9F25-02C0FE26E651}">
      <dgm:prSet/>
      <dgm:spPr/>
      <dgm:t>
        <a:bodyPr/>
        <a:lstStyle/>
        <a:p>
          <a:endParaRPr lang="ru-RU" b="0" u="none"/>
        </a:p>
      </dgm:t>
    </dgm:pt>
    <dgm:pt modelId="{CB695CA8-CA0B-488D-91E9-E5D030A83F05}" type="sibTrans" cxnId="{E15064D9-FDDF-4883-9F25-02C0FE26E651}">
      <dgm:prSet/>
      <dgm:spPr/>
      <dgm:t>
        <a:bodyPr/>
        <a:lstStyle/>
        <a:p>
          <a:endParaRPr lang="ru-RU" b="0" u="none"/>
        </a:p>
      </dgm:t>
    </dgm:pt>
    <dgm:pt modelId="{8D87D6B9-E70A-4031-A5E6-885ADCF08AD2}">
      <dgm:prSet phldrT="[Текст]"/>
      <dgm:spPr/>
      <dgm:t>
        <a:bodyPr/>
        <a:lstStyle/>
        <a:p>
          <a:r>
            <a:rPr lang="ru-RU" b="1" u="none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педагогическую и методическую подготовленность педагога</a:t>
          </a:r>
          <a:endParaRPr lang="ru-RU" b="1" u="none" dirty="0"/>
        </a:p>
      </dgm:t>
    </dgm:pt>
    <dgm:pt modelId="{CDA62C05-77D6-478E-8821-F97E369DCA95}" type="parTrans" cxnId="{0C58557C-AB9B-4859-B9FA-FC824E8AEE1F}">
      <dgm:prSet/>
      <dgm:spPr/>
      <dgm:t>
        <a:bodyPr/>
        <a:lstStyle/>
        <a:p>
          <a:endParaRPr lang="ru-RU" b="0" u="none"/>
        </a:p>
      </dgm:t>
    </dgm:pt>
    <dgm:pt modelId="{36CA9373-434B-4C5A-96F4-9B1341FD918D}" type="sibTrans" cxnId="{0C58557C-AB9B-4859-B9FA-FC824E8AEE1F}">
      <dgm:prSet/>
      <dgm:spPr/>
      <dgm:t>
        <a:bodyPr/>
        <a:lstStyle/>
        <a:p>
          <a:endParaRPr lang="ru-RU" b="0" u="none"/>
        </a:p>
      </dgm:t>
    </dgm:pt>
    <dgm:pt modelId="{494F1728-9931-4F0A-BB51-2D82554C2E8E}">
      <dgm:prSet phldrT="[Текст]"/>
      <dgm:spPr/>
      <dgm:t>
        <a:bodyPr/>
        <a:lstStyle/>
        <a:p>
          <a:r>
            <a:rPr lang="ru-RU" b="1" u="none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качественный уровень знаний и умений</a:t>
          </a:r>
          <a:endParaRPr lang="ru-RU" b="1" u="none" dirty="0"/>
        </a:p>
      </dgm:t>
    </dgm:pt>
    <dgm:pt modelId="{1DD29901-23EB-4CA2-B7F7-B86DA7F99B70}" type="parTrans" cxnId="{8A6EB078-62F5-4D1C-BF26-64749C0966B1}">
      <dgm:prSet/>
      <dgm:spPr/>
      <dgm:t>
        <a:bodyPr/>
        <a:lstStyle/>
        <a:p>
          <a:endParaRPr lang="ru-RU" b="0" u="none"/>
        </a:p>
      </dgm:t>
    </dgm:pt>
    <dgm:pt modelId="{D77333C9-6B88-4D2C-B594-AE641DA29343}" type="sibTrans" cxnId="{8A6EB078-62F5-4D1C-BF26-64749C0966B1}">
      <dgm:prSet/>
      <dgm:spPr/>
      <dgm:t>
        <a:bodyPr/>
        <a:lstStyle/>
        <a:p>
          <a:endParaRPr lang="ru-RU" b="0" u="none"/>
        </a:p>
      </dgm:t>
    </dgm:pt>
    <dgm:pt modelId="{DDF69B33-40D9-4FFA-BF6D-F303CA3B7C62}">
      <dgm:prSet/>
      <dgm:spPr/>
      <dgm:t>
        <a:bodyPr/>
        <a:lstStyle/>
        <a:p>
          <a:r>
            <a:rPr lang="ru-RU" b="1" u="none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приобретенные мотивационно-ценностные ориентации </a:t>
          </a:r>
          <a:endParaRPr lang="ru-RU" b="1" u="none" dirty="0"/>
        </a:p>
      </dgm:t>
    </dgm:pt>
    <dgm:pt modelId="{BB72A12B-F4FA-4BF1-A35F-5205EDCE842A}" type="parTrans" cxnId="{0D0E681F-C2A8-4063-92BB-84FB6AFB40DF}">
      <dgm:prSet/>
      <dgm:spPr/>
      <dgm:t>
        <a:bodyPr/>
        <a:lstStyle/>
        <a:p>
          <a:endParaRPr lang="ru-RU" b="0" u="none"/>
        </a:p>
      </dgm:t>
    </dgm:pt>
    <dgm:pt modelId="{12CB0E33-7782-41CB-8DD8-D4A9851F43D1}" type="sibTrans" cxnId="{0D0E681F-C2A8-4063-92BB-84FB6AFB40DF}">
      <dgm:prSet/>
      <dgm:spPr/>
      <dgm:t>
        <a:bodyPr/>
        <a:lstStyle/>
        <a:p>
          <a:endParaRPr lang="ru-RU" b="0" u="none"/>
        </a:p>
      </dgm:t>
    </dgm:pt>
    <dgm:pt modelId="{8BA5C04B-3C83-48FB-AF97-5F26F7BCF33A}">
      <dgm:prSet/>
      <dgm:spPr/>
      <dgm:t>
        <a:bodyPr/>
        <a:lstStyle/>
        <a:p>
          <a:r>
            <a:rPr lang="ru-RU" b="1" u="none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практическая и  методическая деятельность</a:t>
          </a:r>
          <a:endParaRPr lang="ru-RU" b="1" u="none" dirty="0"/>
        </a:p>
      </dgm:t>
    </dgm:pt>
    <dgm:pt modelId="{BA89B349-B185-4C07-9834-3FAB648228A9}" type="parTrans" cxnId="{16B2BEB9-F0E9-4412-9678-9F9D8BC09BB6}">
      <dgm:prSet/>
      <dgm:spPr/>
      <dgm:t>
        <a:bodyPr/>
        <a:lstStyle/>
        <a:p>
          <a:endParaRPr lang="ru-RU" b="0" u="none"/>
        </a:p>
      </dgm:t>
    </dgm:pt>
    <dgm:pt modelId="{E0EA7AAC-A237-4A95-ACB5-4FBF46BE1183}" type="sibTrans" cxnId="{16B2BEB9-F0E9-4412-9678-9F9D8BC09BB6}">
      <dgm:prSet/>
      <dgm:spPr/>
      <dgm:t>
        <a:bodyPr/>
        <a:lstStyle/>
        <a:p>
          <a:endParaRPr lang="ru-RU" b="0" u="none"/>
        </a:p>
      </dgm:t>
    </dgm:pt>
    <dgm:pt modelId="{A0B052AE-4DB0-427C-9267-28E77D987852}">
      <dgm:prSet/>
      <dgm:spPr/>
      <dgm:t>
        <a:bodyPr/>
        <a:lstStyle/>
        <a:p>
          <a:r>
            <a:rPr lang="ru-RU" b="1" u="none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позитивный педагогический опыт</a:t>
          </a:r>
          <a:endParaRPr lang="ru-RU" b="1" u="none" dirty="0"/>
        </a:p>
      </dgm:t>
    </dgm:pt>
    <dgm:pt modelId="{D1AD2550-3074-4847-B82C-30EEE29073E3}" type="parTrans" cxnId="{DA395A93-7417-47D7-85D5-CACE19B80368}">
      <dgm:prSet/>
      <dgm:spPr/>
      <dgm:t>
        <a:bodyPr/>
        <a:lstStyle/>
        <a:p>
          <a:endParaRPr lang="ru-RU" b="0" u="none"/>
        </a:p>
      </dgm:t>
    </dgm:pt>
    <dgm:pt modelId="{E53FA46E-FF33-4B8E-864D-4F157A04DEEE}" type="sibTrans" cxnId="{DA395A93-7417-47D7-85D5-CACE19B80368}">
      <dgm:prSet/>
      <dgm:spPr/>
      <dgm:t>
        <a:bodyPr/>
        <a:lstStyle/>
        <a:p>
          <a:endParaRPr lang="ru-RU" b="0" u="none"/>
        </a:p>
      </dgm:t>
    </dgm:pt>
    <dgm:pt modelId="{B92395C9-2E5C-483F-900D-2AFFF823C5EE}" type="pres">
      <dgm:prSet presAssocID="{908F5ECF-F3B2-4008-9ED6-53089E82E6A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B26D970-E6DD-43BD-8D61-5A7F95574FD3}" type="pres">
      <dgm:prSet presAssocID="{908F5ECF-F3B2-4008-9ED6-53089E82E6AF}" presName="pyramid" presStyleLbl="node1" presStyleIdx="0" presStyleCnt="1" custLinFactNeighborX="1363" custLinFactNeighborY="-4700"/>
      <dgm:spPr/>
    </dgm:pt>
    <dgm:pt modelId="{6176E7A9-4BA0-4C5A-BB2B-BBC94CBDEADE}" type="pres">
      <dgm:prSet presAssocID="{908F5ECF-F3B2-4008-9ED6-53089E82E6AF}" presName="theList" presStyleCnt="0"/>
      <dgm:spPr/>
    </dgm:pt>
    <dgm:pt modelId="{F56E5B79-DFB5-48C7-9CF2-518E004344F9}" type="pres">
      <dgm:prSet presAssocID="{BA6088F1-E653-44F3-A640-39521F8E44A4}" presName="aNode" presStyleLbl="fgAcc1" presStyleIdx="0" presStyleCnt="6" custLinFactY="-272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5E207-51B5-479B-812F-8E108644BCA6}" type="pres">
      <dgm:prSet presAssocID="{BA6088F1-E653-44F3-A640-39521F8E44A4}" presName="aSpace" presStyleCnt="0"/>
      <dgm:spPr/>
    </dgm:pt>
    <dgm:pt modelId="{205BBCAA-28A7-42AB-92EF-1533C478633E}" type="pres">
      <dgm:prSet presAssocID="{8D87D6B9-E70A-4031-A5E6-885ADCF08AD2}" presName="aNode" presStyleLbl="fgAcc1" presStyleIdx="1" presStyleCnt="6" custLinFactY="-272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8CAB4-21A0-420E-B630-B87F8F4CE186}" type="pres">
      <dgm:prSet presAssocID="{8D87D6B9-E70A-4031-A5E6-885ADCF08AD2}" presName="aSpace" presStyleCnt="0"/>
      <dgm:spPr/>
    </dgm:pt>
    <dgm:pt modelId="{629DC229-3FE6-4C9E-84A4-BD8643933734}" type="pres">
      <dgm:prSet presAssocID="{494F1728-9931-4F0A-BB51-2D82554C2E8E}" presName="aNode" presStyleLbl="fgAcc1" presStyleIdx="2" presStyleCnt="6" custLinFactY="-272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D6ADA-122A-4C68-99F0-7A25EEBDDFA8}" type="pres">
      <dgm:prSet presAssocID="{494F1728-9931-4F0A-BB51-2D82554C2E8E}" presName="aSpace" presStyleCnt="0"/>
      <dgm:spPr/>
    </dgm:pt>
    <dgm:pt modelId="{B60B032A-1A30-4184-A41B-DA03C00D2E05}" type="pres">
      <dgm:prSet presAssocID="{DDF69B33-40D9-4FFA-BF6D-F303CA3B7C62}" presName="aNode" presStyleLbl="fgAcc1" presStyleIdx="3" presStyleCnt="6" custLinFactY="-272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A2606-09F8-4267-806D-1962FDF590A0}" type="pres">
      <dgm:prSet presAssocID="{DDF69B33-40D9-4FFA-BF6D-F303CA3B7C62}" presName="aSpace" presStyleCnt="0"/>
      <dgm:spPr/>
    </dgm:pt>
    <dgm:pt modelId="{26B49551-3930-49EF-A883-C402F0529EEB}" type="pres">
      <dgm:prSet presAssocID="{8BA5C04B-3C83-48FB-AF97-5F26F7BCF33A}" presName="aNode" presStyleLbl="fgAcc1" presStyleIdx="4" presStyleCnt="6" custLinFactY="-272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670FF-BF4E-4515-B423-EA1F0452F322}" type="pres">
      <dgm:prSet presAssocID="{8BA5C04B-3C83-48FB-AF97-5F26F7BCF33A}" presName="aSpace" presStyleCnt="0"/>
      <dgm:spPr/>
    </dgm:pt>
    <dgm:pt modelId="{C15C2980-2ADE-4BEA-BFE2-9B6A72D2190E}" type="pres">
      <dgm:prSet presAssocID="{A0B052AE-4DB0-427C-9267-28E77D987852}" presName="aNode" presStyleLbl="fgAcc1" presStyleIdx="5" presStyleCnt="6" custLinFactY="-272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CAF83-9D5F-4D7F-873F-C94B27BD28D4}" type="pres">
      <dgm:prSet presAssocID="{A0B052AE-4DB0-427C-9267-28E77D987852}" presName="aSpace" presStyleCnt="0"/>
      <dgm:spPr/>
    </dgm:pt>
  </dgm:ptLst>
  <dgm:cxnLst>
    <dgm:cxn modelId="{8A6EB078-62F5-4D1C-BF26-64749C0966B1}" srcId="{908F5ECF-F3B2-4008-9ED6-53089E82E6AF}" destId="{494F1728-9931-4F0A-BB51-2D82554C2E8E}" srcOrd="2" destOrd="0" parTransId="{1DD29901-23EB-4CA2-B7F7-B86DA7F99B70}" sibTransId="{D77333C9-6B88-4D2C-B594-AE641DA29343}"/>
    <dgm:cxn modelId="{0C58557C-AB9B-4859-B9FA-FC824E8AEE1F}" srcId="{908F5ECF-F3B2-4008-9ED6-53089E82E6AF}" destId="{8D87D6B9-E70A-4031-A5E6-885ADCF08AD2}" srcOrd="1" destOrd="0" parTransId="{CDA62C05-77D6-478E-8821-F97E369DCA95}" sibTransId="{36CA9373-434B-4C5A-96F4-9B1341FD918D}"/>
    <dgm:cxn modelId="{8EE2ACE1-4F62-4F1D-8A27-56D439633FBA}" type="presOf" srcId="{BA6088F1-E653-44F3-A640-39521F8E44A4}" destId="{F56E5B79-DFB5-48C7-9CF2-518E004344F9}" srcOrd="0" destOrd="0" presId="urn:microsoft.com/office/officeart/2005/8/layout/pyramid2"/>
    <dgm:cxn modelId="{6FCB27D3-F887-4E31-B79F-862DAD2187D6}" type="presOf" srcId="{8BA5C04B-3C83-48FB-AF97-5F26F7BCF33A}" destId="{26B49551-3930-49EF-A883-C402F0529EEB}" srcOrd="0" destOrd="0" presId="urn:microsoft.com/office/officeart/2005/8/layout/pyramid2"/>
    <dgm:cxn modelId="{EA9CF780-9F83-41CB-B480-54FAABD6D1AE}" type="presOf" srcId="{494F1728-9931-4F0A-BB51-2D82554C2E8E}" destId="{629DC229-3FE6-4C9E-84A4-BD8643933734}" srcOrd="0" destOrd="0" presId="urn:microsoft.com/office/officeart/2005/8/layout/pyramid2"/>
    <dgm:cxn modelId="{EBAEAD28-6999-4F9D-B671-4BC9B50EC08C}" type="presOf" srcId="{8D87D6B9-E70A-4031-A5E6-885ADCF08AD2}" destId="{205BBCAA-28A7-42AB-92EF-1533C478633E}" srcOrd="0" destOrd="0" presId="urn:microsoft.com/office/officeart/2005/8/layout/pyramid2"/>
    <dgm:cxn modelId="{6C512F2E-597E-4669-8BA1-F6EBDB2FE240}" type="presOf" srcId="{DDF69B33-40D9-4FFA-BF6D-F303CA3B7C62}" destId="{B60B032A-1A30-4184-A41B-DA03C00D2E05}" srcOrd="0" destOrd="0" presId="urn:microsoft.com/office/officeart/2005/8/layout/pyramid2"/>
    <dgm:cxn modelId="{0D0E681F-C2A8-4063-92BB-84FB6AFB40DF}" srcId="{908F5ECF-F3B2-4008-9ED6-53089E82E6AF}" destId="{DDF69B33-40D9-4FFA-BF6D-F303CA3B7C62}" srcOrd="3" destOrd="0" parTransId="{BB72A12B-F4FA-4BF1-A35F-5205EDCE842A}" sibTransId="{12CB0E33-7782-41CB-8DD8-D4A9851F43D1}"/>
    <dgm:cxn modelId="{16B2BEB9-F0E9-4412-9678-9F9D8BC09BB6}" srcId="{908F5ECF-F3B2-4008-9ED6-53089E82E6AF}" destId="{8BA5C04B-3C83-48FB-AF97-5F26F7BCF33A}" srcOrd="4" destOrd="0" parTransId="{BA89B349-B185-4C07-9834-3FAB648228A9}" sibTransId="{E0EA7AAC-A237-4A95-ACB5-4FBF46BE1183}"/>
    <dgm:cxn modelId="{E15064D9-FDDF-4883-9F25-02C0FE26E651}" srcId="{908F5ECF-F3B2-4008-9ED6-53089E82E6AF}" destId="{BA6088F1-E653-44F3-A640-39521F8E44A4}" srcOrd="0" destOrd="0" parTransId="{073EF08E-3B4E-4200-9077-FDF8A050CF8E}" sibTransId="{CB695CA8-CA0B-488D-91E9-E5D030A83F05}"/>
    <dgm:cxn modelId="{DA395A93-7417-47D7-85D5-CACE19B80368}" srcId="{908F5ECF-F3B2-4008-9ED6-53089E82E6AF}" destId="{A0B052AE-4DB0-427C-9267-28E77D987852}" srcOrd="5" destOrd="0" parTransId="{D1AD2550-3074-4847-B82C-30EEE29073E3}" sibTransId="{E53FA46E-FF33-4B8E-864D-4F157A04DEEE}"/>
    <dgm:cxn modelId="{0C40A60F-82DE-4511-A5B0-7C73BBA8FA06}" type="presOf" srcId="{908F5ECF-F3B2-4008-9ED6-53089E82E6AF}" destId="{B92395C9-2E5C-483F-900D-2AFFF823C5EE}" srcOrd="0" destOrd="0" presId="urn:microsoft.com/office/officeart/2005/8/layout/pyramid2"/>
    <dgm:cxn modelId="{7232826E-6BA4-4DBC-A47E-F744621E58D9}" type="presOf" srcId="{A0B052AE-4DB0-427C-9267-28E77D987852}" destId="{C15C2980-2ADE-4BEA-BFE2-9B6A72D2190E}" srcOrd="0" destOrd="0" presId="urn:microsoft.com/office/officeart/2005/8/layout/pyramid2"/>
    <dgm:cxn modelId="{853C9149-A234-4FB3-BC8B-0A42AB7C82D7}" type="presParOf" srcId="{B92395C9-2E5C-483F-900D-2AFFF823C5EE}" destId="{7B26D970-E6DD-43BD-8D61-5A7F95574FD3}" srcOrd="0" destOrd="0" presId="urn:microsoft.com/office/officeart/2005/8/layout/pyramid2"/>
    <dgm:cxn modelId="{1975D2D2-68ED-45D0-8092-455C901BAE3C}" type="presParOf" srcId="{B92395C9-2E5C-483F-900D-2AFFF823C5EE}" destId="{6176E7A9-4BA0-4C5A-BB2B-BBC94CBDEADE}" srcOrd="1" destOrd="0" presId="urn:microsoft.com/office/officeart/2005/8/layout/pyramid2"/>
    <dgm:cxn modelId="{63E3D37D-A7ED-4C91-821B-6E961DBD9AFC}" type="presParOf" srcId="{6176E7A9-4BA0-4C5A-BB2B-BBC94CBDEADE}" destId="{F56E5B79-DFB5-48C7-9CF2-518E004344F9}" srcOrd="0" destOrd="0" presId="urn:microsoft.com/office/officeart/2005/8/layout/pyramid2"/>
    <dgm:cxn modelId="{76BB4B07-C639-4062-BBB8-E1F70351815E}" type="presParOf" srcId="{6176E7A9-4BA0-4C5A-BB2B-BBC94CBDEADE}" destId="{CFB5E207-51B5-479B-812F-8E108644BCA6}" srcOrd="1" destOrd="0" presId="urn:microsoft.com/office/officeart/2005/8/layout/pyramid2"/>
    <dgm:cxn modelId="{322D9323-C60D-4494-AB9B-74A1D89DF760}" type="presParOf" srcId="{6176E7A9-4BA0-4C5A-BB2B-BBC94CBDEADE}" destId="{205BBCAA-28A7-42AB-92EF-1533C478633E}" srcOrd="2" destOrd="0" presId="urn:microsoft.com/office/officeart/2005/8/layout/pyramid2"/>
    <dgm:cxn modelId="{B15FF1A9-76C5-461D-9C35-1FBF1BFC3AA6}" type="presParOf" srcId="{6176E7A9-4BA0-4C5A-BB2B-BBC94CBDEADE}" destId="{FE48CAB4-21A0-420E-B630-B87F8F4CE186}" srcOrd="3" destOrd="0" presId="urn:microsoft.com/office/officeart/2005/8/layout/pyramid2"/>
    <dgm:cxn modelId="{9D39847F-4EC7-4CB5-9584-137A53379B7C}" type="presParOf" srcId="{6176E7A9-4BA0-4C5A-BB2B-BBC94CBDEADE}" destId="{629DC229-3FE6-4C9E-84A4-BD8643933734}" srcOrd="4" destOrd="0" presId="urn:microsoft.com/office/officeart/2005/8/layout/pyramid2"/>
    <dgm:cxn modelId="{6F88FD94-614E-44D3-B362-3299DB08B0EE}" type="presParOf" srcId="{6176E7A9-4BA0-4C5A-BB2B-BBC94CBDEADE}" destId="{C26D6ADA-122A-4C68-99F0-7A25EEBDDFA8}" srcOrd="5" destOrd="0" presId="urn:microsoft.com/office/officeart/2005/8/layout/pyramid2"/>
    <dgm:cxn modelId="{E4C84A3D-21C2-458C-A740-98669D5C9D41}" type="presParOf" srcId="{6176E7A9-4BA0-4C5A-BB2B-BBC94CBDEADE}" destId="{B60B032A-1A30-4184-A41B-DA03C00D2E05}" srcOrd="6" destOrd="0" presId="urn:microsoft.com/office/officeart/2005/8/layout/pyramid2"/>
    <dgm:cxn modelId="{2869C48D-2237-4DD9-9A09-924B59BF0932}" type="presParOf" srcId="{6176E7A9-4BA0-4C5A-BB2B-BBC94CBDEADE}" destId="{47EA2606-09F8-4267-806D-1962FDF590A0}" srcOrd="7" destOrd="0" presId="urn:microsoft.com/office/officeart/2005/8/layout/pyramid2"/>
    <dgm:cxn modelId="{3128FEF0-8895-4DFA-A2E6-F3570F7228FF}" type="presParOf" srcId="{6176E7A9-4BA0-4C5A-BB2B-BBC94CBDEADE}" destId="{26B49551-3930-49EF-A883-C402F0529EEB}" srcOrd="8" destOrd="0" presId="urn:microsoft.com/office/officeart/2005/8/layout/pyramid2"/>
    <dgm:cxn modelId="{3D528AEB-5A92-4D63-8781-0BDBADA65ED8}" type="presParOf" srcId="{6176E7A9-4BA0-4C5A-BB2B-BBC94CBDEADE}" destId="{D83670FF-BF4E-4515-B423-EA1F0452F322}" srcOrd="9" destOrd="0" presId="urn:microsoft.com/office/officeart/2005/8/layout/pyramid2"/>
    <dgm:cxn modelId="{47714D0B-37CD-4C75-9E0C-2DA4437B2EF4}" type="presParOf" srcId="{6176E7A9-4BA0-4C5A-BB2B-BBC94CBDEADE}" destId="{C15C2980-2ADE-4BEA-BFE2-9B6A72D2190E}" srcOrd="10" destOrd="0" presId="urn:microsoft.com/office/officeart/2005/8/layout/pyramid2"/>
    <dgm:cxn modelId="{D2BFB526-4642-4D40-85AD-93AD99E3E067}" type="presParOf" srcId="{6176E7A9-4BA0-4C5A-BB2B-BBC94CBDEADE}" destId="{22CCAF83-9D5F-4D7F-873F-C94B27BD28D4}" srcOrd="11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7A7DC8-94D0-4E2E-9225-818D070D811E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8939188-A08C-48BF-A841-D4E79B57867B}">
      <dgm:prSet phldrT="[Текст]" custT="1"/>
      <dgm:spPr/>
      <dgm:t>
        <a:bodyPr/>
        <a:lstStyle/>
        <a:p>
          <a:pPr algn="ctr"/>
          <a:r>
            <a: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Педагогическая оценка развития ребенка</a:t>
          </a:r>
          <a:endParaRPr lang="ru-RU" sz="2000" b="1" dirty="0"/>
        </a:p>
      </dgm:t>
    </dgm:pt>
    <dgm:pt modelId="{64D9A140-0132-4F08-9D48-FA9CB871FB8B}" type="parTrans" cxnId="{85A70CB9-C901-482B-B249-D6004EA0E4BD}">
      <dgm:prSet/>
      <dgm:spPr/>
      <dgm:t>
        <a:bodyPr/>
        <a:lstStyle/>
        <a:p>
          <a:endParaRPr lang="ru-RU" sz="6600" b="1"/>
        </a:p>
      </dgm:t>
    </dgm:pt>
    <dgm:pt modelId="{C663E38A-2D6C-40E2-B418-B82034F414D7}" type="sibTrans" cxnId="{85A70CB9-C901-482B-B249-D6004EA0E4BD}">
      <dgm:prSet/>
      <dgm:spPr/>
      <dgm:t>
        <a:bodyPr/>
        <a:lstStyle/>
        <a:p>
          <a:endParaRPr lang="ru-RU" sz="6600" b="1"/>
        </a:p>
      </dgm:t>
    </dgm:pt>
    <dgm:pt modelId="{FF8412FE-4DC5-4B89-882D-13FFA1CF01A0}">
      <dgm:prSet phldrT="[Текст]" custT="1"/>
      <dgm:spPr/>
      <dgm:t>
        <a:bodyPr/>
        <a:lstStyle/>
        <a:p>
          <a:pPr algn="ctr"/>
          <a:r>
            <a: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Проектирование и планирование образовательного процесса по реализации основной образовательной программы ДО</a:t>
          </a:r>
          <a:endParaRPr lang="ru-RU" sz="2000" b="1" dirty="0"/>
        </a:p>
      </dgm:t>
    </dgm:pt>
    <dgm:pt modelId="{E4E73B3F-0A25-4E1F-A779-B19B5A8F3A34}" type="parTrans" cxnId="{65ABE3F7-722B-47A6-ABDA-BD90E29A07EC}">
      <dgm:prSet/>
      <dgm:spPr/>
      <dgm:t>
        <a:bodyPr/>
        <a:lstStyle/>
        <a:p>
          <a:endParaRPr lang="ru-RU" sz="6600" b="1"/>
        </a:p>
      </dgm:t>
    </dgm:pt>
    <dgm:pt modelId="{059A8138-D031-41AA-8C7C-0E9C6782B007}" type="sibTrans" cxnId="{65ABE3F7-722B-47A6-ABDA-BD90E29A07EC}">
      <dgm:prSet/>
      <dgm:spPr/>
      <dgm:t>
        <a:bodyPr/>
        <a:lstStyle/>
        <a:p>
          <a:endParaRPr lang="ru-RU" sz="6600" b="1"/>
        </a:p>
      </dgm:t>
    </dgm:pt>
    <dgm:pt modelId="{96650DC9-8D6B-454C-BE9C-A3FCF4CD38BD}">
      <dgm:prSet custT="1"/>
      <dgm:spPr/>
      <dgm:t>
        <a:bodyPr/>
        <a:lstStyle/>
        <a:p>
          <a:pPr algn="ctr"/>
          <a:r>
            <a: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Организация образовательного процесса в группе </a:t>
          </a:r>
          <a:endParaRPr lang="ru-RU" sz="2000" b="1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27F5856-93EB-4A22-8485-E79122518FDA}" type="parTrans" cxnId="{6803EB26-CB79-4049-B546-79F0B3E48868}">
      <dgm:prSet/>
      <dgm:spPr/>
      <dgm:t>
        <a:bodyPr/>
        <a:lstStyle/>
        <a:p>
          <a:endParaRPr lang="ru-RU" sz="6600" b="1"/>
        </a:p>
      </dgm:t>
    </dgm:pt>
    <dgm:pt modelId="{87A17FCF-7DD4-44D9-AA5B-855EDADC31D3}" type="sibTrans" cxnId="{6803EB26-CB79-4049-B546-79F0B3E48868}">
      <dgm:prSet/>
      <dgm:spPr/>
      <dgm:t>
        <a:bodyPr/>
        <a:lstStyle/>
        <a:p>
          <a:endParaRPr lang="ru-RU" sz="6600" b="1"/>
        </a:p>
      </dgm:t>
    </dgm:pt>
    <dgm:pt modelId="{659CF480-F1D7-416F-92C3-E97062435283}">
      <dgm:prSet custT="1"/>
      <dgm:spPr/>
      <dgm:t>
        <a:bodyPr/>
        <a:lstStyle/>
        <a:p>
          <a:pPr algn="ctr"/>
          <a:r>
            <a: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Взаимодействие с детьми, их родителями ( законными представителями), коллегами</a:t>
          </a:r>
          <a:endParaRPr lang="ru-RU" sz="2000" b="1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7685C15-3EFD-4084-8E47-DA2CD0E41C17}" type="parTrans" cxnId="{88285433-4081-4CB2-8C08-BFEE57F49C34}">
      <dgm:prSet/>
      <dgm:spPr/>
      <dgm:t>
        <a:bodyPr/>
        <a:lstStyle/>
        <a:p>
          <a:endParaRPr lang="ru-RU" sz="6600" b="1"/>
        </a:p>
      </dgm:t>
    </dgm:pt>
    <dgm:pt modelId="{66CF6696-F195-435F-9516-F23739AA1EC8}" type="sibTrans" cxnId="{88285433-4081-4CB2-8C08-BFEE57F49C34}">
      <dgm:prSet/>
      <dgm:spPr/>
      <dgm:t>
        <a:bodyPr/>
        <a:lstStyle/>
        <a:p>
          <a:endParaRPr lang="ru-RU" sz="6600" b="1"/>
        </a:p>
      </dgm:t>
    </dgm:pt>
    <dgm:pt modelId="{825ABCD3-A8C9-4CDB-9B16-96BD840DBFCE}">
      <dgm:prSet custT="1"/>
      <dgm:spPr/>
      <dgm:t>
        <a:bodyPr/>
        <a:lstStyle/>
        <a:p>
          <a:pPr algn="ctr"/>
          <a:r>
            <a: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Работа в команде педагогов</a:t>
          </a:r>
          <a:endParaRPr lang="ru-RU" sz="2000" b="1" dirty="0"/>
        </a:p>
      </dgm:t>
    </dgm:pt>
    <dgm:pt modelId="{65AEFA4B-B45A-4914-847A-B148E343F41C}" type="parTrans" cxnId="{968814D7-2C8C-4B18-87CB-8B80B52569A1}">
      <dgm:prSet/>
      <dgm:spPr/>
      <dgm:t>
        <a:bodyPr/>
        <a:lstStyle/>
        <a:p>
          <a:endParaRPr lang="ru-RU" sz="6600" b="1"/>
        </a:p>
      </dgm:t>
    </dgm:pt>
    <dgm:pt modelId="{29FD9395-96BC-4F6D-8B36-914F9EEBF0CA}" type="sibTrans" cxnId="{968814D7-2C8C-4B18-87CB-8B80B52569A1}">
      <dgm:prSet/>
      <dgm:spPr/>
      <dgm:t>
        <a:bodyPr/>
        <a:lstStyle/>
        <a:p>
          <a:endParaRPr lang="ru-RU" sz="6600" b="1"/>
        </a:p>
      </dgm:t>
    </dgm:pt>
    <dgm:pt modelId="{419A1C78-6F5D-40C6-9150-23ABEADDD1E2}">
      <dgm:prSet custT="1"/>
      <dgm:spPr/>
      <dgm:t>
        <a:bodyPr/>
        <a:lstStyle/>
        <a:p>
          <a:pPr algn="ctr"/>
          <a:r>
            <a: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Самоанализ профессиональной деятельности воспитателя</a:t>
          </a:r>
          <a:endParaRPr lang="ru-RU" sz="2000" b="1" dirty="0"/>
        </a:p>
      </dgm:t>
    </dgm:pt>
    <dgm:pt modelId="{F6D11271-B4DF-483A-AF36-CB056A6F5B3C}" type="parTrans" cxnId="{55AE41DF-B65B-4449-B5F3-56840B9139C2}">
      <dgm:prSet/>
      <dgm:spPr/>
      <dgm:t>
        <a:bodyPr/>
        <a:lstStyle/>
        <a:p>
          <a:endParaRPr lang="ru-RU" sz="6600" b="1"/>
        </a:p>
      </dgm:t>
    </dgm:pt>
    <dgm:pt modelId="{242C3B70-E7FC-4512-B80E-C87D83B58BC0}" type="sibTrans" cxnId="{55AE41DF-B65B-4449-B5F3-56840B9139C2}">
      <dgm:prSet/>
      <dgm:spPr/>
      <dgm:t>
        <a:bodyPr/>
        <a:lstStyle/>
        <a:p>
          <a:endParaRPr lang="ru-RU" sz="6600" b="1"/>
        </a:p>
      </dgm:t>
    </dgm:pt>
    <dgm:pt modelId="{82D72671-3916-4CA2-80D9-B33865C87785}">
      <dgm:prSet custT="1"/>
      <dgm:spPr/>
      <dgm:t>
        <a:bodyPr/>
        <a:lstStyle/>
        <a:p>
          <a:pPr algn="ctr"/>
          <a:r>
            <a: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Повышение квалификации: курсовая подготовка, переподготовка и др.</a:t>
          </a:r>
          <a:endParaRPr lang="ru-RU" sz="2000" b="1" dirty="0"/>
        </a:p>
      </dgm:t>
    </dgm:pt>
    <dgm:pt modelId="{26729ECD-D86F-434A-95DA-FA15BB4D355E}" type="sibTrans" cxnId="{C7B52E30-F8D7-4AF8-B627-A5350FE77468}">
      <dgm:prSet/>
      <dgm:spPr/>
      <dgm:t>
        <a:bodyPr/>
        <a:lstStyle/>
        <a:p>
          <a:endParaRPr lang="ru-RU" sz="6600" b="1"/>
        </a:p>
      </dgm:t>
    </dgm:pt>
    <dgm:pt modelId="{66396020-272B-482B-B464-3A96F9D9135C}" type="parTrans" cxnId="{C7B52E30-F8D7-4AF8-B627-A5350FE77468}">
      <dgm:prSet/>
      <dgm:spPr/>
      <dgm:t>
        <a:bodyPr/>
        <a:lstStyle/>
        <a:p>
          <a:endParaRPr lang="ru-RU" sz="6600" b="1"/>
        </a:p>
      </dgm:t>
    </dgm:pt>
    <dgm:pt modelId="{CEEE7E2B-E2F0-4F6B-B1D6-BB075137F856}" type="pres">
      <dgm:prSet presAssocID="{FA7A7DC8-94D0-4E2E-9225-818D070D81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079E2C-DC6A-495B-A539-FE707A9D1591}" type="pres">
      <dgm:prSet presAssocID="{D8939188-A08C-48BF-A841-D4E79B57867B}" presName="parentLin" presStyleCnt="0"/>
      <dgm:spPr/>
      <dgm:t>
        <a:bodyPr/>
        <a:lstStyle/>
        <a:p>
          <a:endParaRPr lang="ru-RU"/>
        </a:p>
      </dgm:t>
    </dgm:pt>
    <dgm:pt modelId="{723CFB07-A012-42DF-A11D-472C234CD9F7}" type="pres">
      <dgm:prSet presAssocID="{D8939188-A08C-48BF-A841-D4E79B57867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670B2C23-D754-405D-B88E-F59B3BB22FD7}" type="pres">
      <dgm:prSet presAssocID="{D8939188-A08C-48BF-A841-D4E79B57867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DF5DB-49F4-4B68-9D07-BCF85EF7B633}" type="pres">
      <dgm:prSet presAssocID="{D8939188-A08C-48BF-A841-D4E79B57867B}" presName="negativeSpace" presStyleCnt="0"/>
      <dgm:spPr/>
      <dgm:t>
        <a:bodyPr/>
        <a:lstStyle/>
        <a:p>
          <a:endParaRPr lang="ru-RU"/>
        </a:p>
      </dgm:t>
    </dgm:pt>
    <dgm:pt modelId="{E7A4B1D9-4A4C-4CCB-A0C1-001FC532F9B5}" type="pres">
      <dgm:prSet presAssocID="{D8939188-A08C-48BF-A841-D4E79B57867B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21147-F749-49E5-ABBA-3FB146F7F097}" type="pres">
      <dgm:prSet presAssocID="{C663E38A-2D6C-40E2-B418-B82034F414D7}" presName="spaceBetweenRectangles" presStyleCnt="0"/>
      <dgm:spPr/>
      <dgm:t>
        <a:bodyPr/>
        <a:lstStyle/>
        <a:p>
          <a:endParaRPr lang="ru-RU"/>
        </a:p>
      </dgm:t>
    </dgm:pt>
    <dgm:pt modelId="{B26729D8-4554-414A-BE7A-FE71E2ECF01F}" type="pres">
      <dgm:prSet presAssocID="{FF8412FE-4DC5-4B89-882D-13FFA1CF01A0}" presName="parentLin" presStyleCnt="0"/>
      <dgm:spPr/>
      <dgm:t>
        <a:bodyPr/>
        <a:lstStyle/>
        <a:p>
          <a:endParaRPr lang="ru-RU"/>
        </a:p>
      </dgm:t>
    </dgm:pt>
    <dgm:pt modelId="{CDF9D886-6D5D-4C7D-B3F7-2B6F798617F8}" type="pres">
      <dgm:prSet presAssocID="{FF8412FE-4DC5-4B89-882D-13FFA1CF01A0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57F3D80C-D3F6-47AA-9F4B-BD92346B35E6}" type="pres">
      <dgm:prSet presAssocID="{FF8412FE-4DC5-4B89-882D-13FFA1CF01A0}" presName="parentText" presStyleLbl="node1" presStyleIdx="1" presStyleCnt="7" custScaleY="1351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53A25-1AF0-461E-98A7-9BEE19E3C187}" type="pres">
      <dgm:prSet presAssocID="{FF8412FE-4DC5-4B89-882D-13FFA1CF01A0}" presName="negativeSpace" presStyleCnt="0"/>
      <dgm:spPr/>
      <dgm:t>
        <a:bodyPr/>
        <a:lstStyle/>
        <a:p>
          <a:endParaRPr lang="ru-RU"/>
        </a:p>
      </dgm:t>
    </dgm:pt>
    <dgm:pt modelId="{CABF4B26-9E40-4B31-B3CE-EC51E89A36EE}" type="pres">
      <dgm:prSet presAssocID="{FF8412FE-4DC5-4B89-882D-13FFA1CF01A0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60453-228E-4D39-887F-23B15C6750EF}" type="pres">
      <dgm:prSet presAssocID="{059A8138-D031-41AA-8C7C-0E9C6782B007}" presName="spaceBetweenRectangles" presStyleCnt="0"/>
      <dgm:spPr/>
      <dgm:t>
        <a:bodyPr/>
        <a:lstStyle/>
        <a:p>
          <a:endParaRPr lang="ru-RU"/>
        </a:p>
      </dgm:t>
    </dgm:pt>
    <dgm:pt modelId="{2C01B58E-BC5D-4788-B60A-71B25010CD3D}" type="pres">
      <dgm:prSet presAssocID="{96650DC9-8D6B-454C-BE9C-A3FCF4CD38BD}" presName="parentLin" presStyleCnt="0"/>
      <dgm:spPr/>
      <dgm:t>
        <a:bodyPr/>
        <a:lstStyle/>
        <a:p>
          <a:endParaRPr lang="ru-RU"/>
        </a:p>
      </dgm:t>
    </dgm:pt>
    <dgm:pt modelId="{E275D437-9922-4F93-B0B0-45B4825BE1CE}" type="pres">
      <dgm:prSet presAssocID="{96650DC9-8D6B-454C-BE9C-A3FCF4CD38BD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34D63513-DF2B-4E99-9F68-54C839EA2732}" type="pres">
      <dgm:prSet presAssocID="{96650DC9-8D6B-454C-BE9C-A3FCF4CD38BD}" presName="parentText" presStyleLbl="node1" presStyleIdx="2" presStyleCnt="7" custScaleY="979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710AD-348C-419C-BF57-02C4008073E4}" type="pres">
      <dgm:prSet presAssocID="{96650DC9-8D6B-454C-BE9C-A3FCF4CD38BD}" presName="negativeSpace" presStyleCnt="0"/>
      <dgm:spPr/>
      <dgm:t>
        <a:bodyPr/>
        <a:lstStyle/>
        <a:p>
          <a:endParaRPr lang="ru-RU"/>
        </a:p>
      </dgm:t>
    </dgm:pt>
    <dgm:pt modelId="{66C19FE4-98C1-4D36-92AA-C71241DD871E}" type="pres">
      <dgm:prSet presAssocID="{96650DC9-8D6B-454C-BE9C-A3FCF4CD38BD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3518A-3C9A-40DF-A709-7BB53C821BC0}" type="pres">
      <dgm:prSet presAssocID="{87A17FCF-7DD4-44D9-AA5B-855EDADC31D3}" presName="spaceBetweenRectangles" presStyleCnt="0"/>
      <dgm:spPr/>
      <dgm:t>
        <a:bodyPr/>
        <a:lstStyle/>
        <a:p>
          <a:endParaRPr lang="ru-RU"/>
        </a:p>
      </dgm:t>
    </dgm:pt>
    <dgm:pt modelId="{8B1B3B97-BCB6-4405-BB91-7CAC3C8D2C2D}" type="pres">
      <dgm:prSet presAssocID="{659CF480-F1D7-416F-92C3-E97062435283}" presName="parentLin" presStyleCnt="0"/>
      <dgm:spPr/>
      <dgm:t>
        <a:bodyPr/>
        <a:lstStyle/>
        <a:p>
          <a:endParaRPr lang="ru-RU"/>
        </a:p>
      </dgm:t>
    </dgm:pt>
    <dgm:pt modelId="{D1B909D7-5C30-4B9F-A9BE-646E81226D00}" type="pres">
      <dgm:prSet presAssocID="{659CF480-F1D7-416F-92C3-E97062435283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6B13ED90-01B7-42B8-93B9-1DF4D68205AA}" type="pres">
      <dgm:prSet presAssocID="{659CF480-F1D7-416F-92C3-E97062435283}" presName="parentText" presStyleLbl="node1" presStyleIdx="3" presStyleCnt="7" custScaleY="1590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FC953-C0AD-4DAC-8EE7-11586AB44D07}" type="pres">
      <dgm:prSet presAssocID="{659CF480-F1D7-416F-92C3-E97062435283}" presName="negativeSpace" presStyleCnt="0"/>
      <dgm:spPr/>
      <dgm:t>
        <a:bodyPr/>
        <a:lstStyle/>
        <a:p>
          <a:endParaRPr lang="ru-RU"/>
        </a:p>
      </dgm:t>
    </dgm:pt>
    <dgm:pt modelId="{BB1CC19D-59A5-4133-A943-D0F5CB56F113}" type="pres">
      <dgm:prSet presAssocID="{659CF480-F1D7-416F-92C3-E97062435283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30865-39B1-4A0C-B35C-3D699E6E61AF}" type="pres">
      <dgm:prSet presAssocID="{66CF6696-F195-435F-9516-F23739AA1EC8}" presName="spaceBetweenRectangles" presStyleCnt="0"/>
      <dgm:spPr/>
      <dgm:t>
        <a:bodyPr/>
        <a:lstStyle/>
        <a:p>
          <a:endParaRPr lang="ru-RU"/>
        </a:p>
      </dgm:t>
    </dgm:pt>
    <dgm:pt modelId="{5976DD7B-7F02-45B8-AB79-E2E50AB85AE9}" type="pres">
      <dgm:prSet presAssocID="{825ABCD3-A8C9-4CDB-9B16-96BD840DBFCE}" presName="parentLin" presStyleCnt="0"/>
      <dgm:spPr/>
      <dgm:t>
        <a:bodyPr/>
        <a:lstStyle/>
        <a:p>
          <a:endParaRPr lang="ru-RU"/>
        </a:p>
      </dgm:t>
    </dgm:pt>
    <dgm:pt modelId="{96625347-D209-42A8-B1D5-ABC3F973C011}" type="pres">
      <dgm:prSet presAssocID="{825ABCD3-A8C9-4CDB-9B16-96BD840DBFCE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AB88F851-874F-4F2C-8C48-A662D43C119C}" type="pres">
      <dgm:prSet presAssocID="{825ABCD3-A8C9-4CDB-9B16-96BD840DBFC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AA78B-234D-42BF-A9DB-88B9A62DF865}" type="pres">
      <dgm:prSet presAssocID="{825ABCD3-A8C9-4CDB-9B16-96BD840DBFCE}" presName="negativeSpace" presStyleCnt="0"/>
      <dgm:spPr/>
      <dgm:t>
        <a:bodyPr/>
        <a:lstStyle/>
        <a:p>
          <a:endParaRPr lang="ru-RU"/>
        </a:p>
      </dgm:t>
    </dgm:pt>
    <dgm:pt modelId="{1500D159-65FD-4057-B8F9-5A840903E34A}" type="pres">
      <dgm:prSet presAssocID="{825ABCD3-A8C9-4CDB-9B16-96BD840DBFCE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6131B-391B-42B4-8AF8-2E5B94439B56}" type="pres">
      <dgm:prSet presAssocID="{29FD9395-96BC-4F6D-8B36-914F9EEBF0CA}" presName="spaceBetweenRectangles" presStyleCnt="0"/>
      <dgm:spPr/>
      <dgm:t>
        <a:bodyPr/>
        <a:lstStyle/>
        <a:p>
          <a:endParaRPr lang="ru-RU"/>
        </a:p>
      </dgm:t>
    </dgm:pt>
    <dgm:pt modelId="{0CE14EA9-2CC2-49C5-A64F-97687A2233D2}" type="pres">
      <dgm:prSet presAssocID="{419A1C78-6F5D-40C6-9150-23ABEADDD1E2}" presName="parentLin" presStyleCnt="0"/>
      <dgm:spPr/>
      <dgm:t>
        <a:bodyPr/>
        <a:lstStyle/>
        <a:p>
          <a:endParaRPr lang="ru-RU"/>
        </a:p>
      </dgm:t>
    </dgm:pt>
    <dgm:pt modelId="{699CA94D-5604-4F84-BB5D-D9B2990244CF}" type="pres">
      <dgm:prSet presAssocID="{419A1C78-6F5D-40C6-9150-23ABEADDD1E2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A82F5F0F-FD09-48C8-B2F7-318E57865E33}" type="pres">
      <dgm:prSet presAssocID="{419A1C78-6F5D-40C6-9150-23ABEADDD1E2}" presName="parentText" presStyleLbl="node1" presStyleIdx="5" presStyleCnt="7" custScaleY="1406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F6372-2503-4E64-AC9A-3EE8D07C6E71}" type="pres">
      <dgm:prSet presAssocID="{419A1C78-6F5D-40C6-9150-23ABEADDD1E2}" presName="negativeSpace" presStyleCnt="0"/>
      <dgm:spPr/>
      <dgm:t>
        <a:bodyPr/>
        <a:lstStyle/>
        <a:p>
          <a:endParaRPr lang="ru-RU"/>
        </a:p>
      </dgm:t>
    </dgm:pt>
    <dgm:pt modelId="{CA2E496C-D201-4C0E-A753-55AA2E71BFC9}" type="pres">
      <dgm:prSet presAssocID="{419A1C78-6F5D-40C6-9150-23ABEADDD1E2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CE2DC-831C-45ED-BF16-CF53DC0AFACD}" type="pres">
      <dgm:prSet presAssocID="{242C3B70-E7FC-4512-B80E-C87D83B58BC0}" presName="spaceBetweenRectangles" presStyleCnt="0"/>
      <dgm:spPr/>
      <dgm:t>
        <a:bodyPr/>
        <a:lstStyle/>
        <a:p>
          <a:endParaRPr lang="ru-RU"/>
        </a:p>
      </dgm:t>
    </dgm:pt>
    <dgm:pt modelId="{9880FA8E-83A9-4E07-9DF6-F672B7B55544}" type="pres">
      <dgm:prSet presAssocID="{82D72671-3916-4CA2-80D9-B33865C87785}" presName="parentLin" presStyleCnt="0"/>
      <dgm:spPr/>
      <dgm:t>
        <a:bodyPr/>
        <a:lstStyle/>
        <a:p>
          <a:endParaRPr lang="ru-RU"/>
        </a:p>
      </dgm:t>
    </dgm:pt>
    <dgm:pt modelId="{6FA69A41-6661-4603-9DBA-717058CE07F6}" type="pres">
      <dgm:prSet presAssocID="{82D72671-3916-4CA2-80D9-B33865C87785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AE970010-485C-4E5E-A1D2-7C47C5BE6524}" type="pres">
      <dgm:prSet presAssocID="{82D72671-3916-4CA2-80D9-B33865C8778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76613-B569-42AA-9D47-CE76486E49EE}" type="pres">
      <dgm:prSet presAssocID="{82D72671-3916-4CA2-80D9-B33865C87785}" presName="negativeSpace" presStyleCnt="0"/>
      <dgm:spPr/>
      <dgm:t>
        <a:bodyPr/>
        <a:lstStyle/>
        <a:p>
          <a:endParaRPr lang="ru-RU"/>
        </a:p>
      </dgm:t>
    </dgm:pt>
    <dgm:pt modelId="{7AE143D6-F3C6-4850-8426-BF7B43D139D0}" type="pres">
      <dgm:prSet presAssocID="{82D72671-3916-4CA2-80D9-B33865C87785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74B1A3-92D8-42A8-AE82-139B4C249AA9}" type="presOf" srcId="{D8939188-A08C-48BF-A841-D4E79B57867B}" destId="{670B2C23-D754-405D-B88E-F59B3BB22FD7}" srcOrd="1" destOrd="0" presId="urn:microsoft.com/office/officeart/2005/8/layout/list1"/>
    <dgm:cxn modelId="{09978397-E413-4884-959B-3571D462FB2B}" type="presOf" srcId="{96650DC9-8D6B-454C-BE9C-A3FCF4CD38BD}" destId="{E275D437-9922-4F93-B0B0-45B4825BE1CE}" srcOrd="0" destOrd="0" presId="urn:microsoft.com/office/officeart/2005/8/layout/list1"/>
    <dgm:cxn modelId="{101EFBF2-0358-415D-9CFD-7528E78F410B}" type="presOf" srcId="{FF8412FE-4DC5-4B89-882D-13FFA1CF01A0}" destId="{57F3D80C-D3F6-47AA-9F4B-BD92346B35E6}" srcOrd="1" destOrd="0" presId="urn:microsoft.com/office/officeart/2005/8/layout/list1"/>
    <dgm:cxn modelId="{D79EA7DF-292E-4435-A6FF-F1E96AA6768D}" type="presOf" srcId="{659CF480-F1D7-416F-92C3-E97062435283}" destId="{D1B909D7-5C30-4B9F-A9BE-646E81226D00}" srcOrd="0" destOrd="0" presId="urn:microsoft.com/office/officeart/2005/8/layout/list1"/>
    <dgm:cxn modelId="{32CE284F-B2D0-4AFA-91E5-B0EE77AEFFF8}" type="presOf" srcId="{96650DC9-8D6B-454C-BE9C-A3FCF4CD38BD}" destId="{34D63513-DF2B-4E99-9F68-54C839EA2732}" srcOrd="1" destOrd="0" presId="urn:microsoft.com/office/officeart/2005/8/layout/list1"/>
    <dgm:cxn modelId="{88285433-4081-4CB2-8C08-BFEE57F49C34}" srcId="{FA7A7DC8-94D0-4E2E-9225-818D070D811E}" destId="{659CF480-F1D7-416F-92C3-E97062435283}" srcOrd="3" destOrd="0" parTransId="{27685C15-3EFD-4084-8E47-DA2CD0E41C17}" sibTransId="{66CF6696-F195-435F-9516-F23739AA1EC8}"/>
    <dgm:cxn modelId="{58C6D295-4ACD-4AA6-9943-3E819307356A}" type="presOf" srcId="{825ABCD3-A8C9-4CDB-9B16-96BD840DBFCE}" destId="{96625347-D209-42A8-B1D5-ABC3F973C011}" srcOrd="0" destOrd="0" presId="urn:microsoft.com/office/officeart/2005/8/layout/list1"/>
    <dgm:cxn modelId="{55BA2163-C9B3-4E30-A535-B518A0E972AA}" type="presOf" srcId="{659CF480-F1D7-416F-92C3-E97062435283}" destId="{6B13ED90-01B7-42B8-93B9-1DF4D68205AA}" srcOrd="1" destOrd="0" presId="urn:microsoft.com/office/officeart/2005/8/layout/list1"/>
    <dgm:cxn modelId="{85A70CB9-C901-482B-B249-D6004EA0E4BD}" srcId="{FA7A7DC8-94D0-4E2E-9225-818D070D811E}" destId="{D8939188-A08C-48BF-A841-D4E79B57867B}" srcOrd="0" destOrd="0" parTransId="{64D9A140-0132-4F08-9D48-FA9CB871FB8B}" sibTransId="{C663E38A-2D6C-40E2-B418-B82034F414D7}"/>
    <dgm:cxn modelId="{6803EB26-CB79-4049-B546-79F0B3E48868}" srcId="{FA7A7DC8-94D0-4E2E-9225-818D070D811E}" destId="{96650DC9-8D6B-454C-BE9C-A3FCF4CD38BD}" srcOrd="2" destOrd="0" parTransId="{927F5856-93EB-4A22-8485-E79122518FDA}" sibTransId="{87A17FCF-7DD4-44D9-AA5B-855EDADC31D3}"/>
    <dgm:cxn modelId="{65ABE3F7-722B-47A6-ABDA-BD90E29A07EC}" srcId="{FA7A7DC8-94D0-4E2E-9225-818D070D811E}" destId="{FF8412FE-4DC5-4B89-882D-13FFA1CF01A0}" srcOrd="1" destOrd="0" parTransId="{E4E73B3F-0A25-4E1F-A779-B19B5A8F3A34}" sibTransId="{059A8138-D031-41AA-8C7C-0E9C6782B007}"/>
    <dgm:cxn modelId="{968814D7-2C8C-4B18-87CB-8B80B52569A1}" srcId="{FA7A7DC8-94D0-4E2E-9225-818D070D811E}" destId="{825ABCD3-A8C9-4CDB-9B16-96BD840DBFCE}" srcOrd="4" destOrd="0" parTransId="{65AEFA4B-B45A-4914-847A-B148E343F41C}" sibTransId="{29FD9395-96BC-4F6D-8B36-914F9EEBF0CA}"/>
    <dgm:cxn modelId="{03906759-724D-4ABC-A700-68CDB3FEDC4A}" type="presOf" srcId="{419A1C78-6F5D-40C6-9150-23ABEADDD1E2}" destId="{A82F5F0F-FD09-48C8-B2F7-318E57865E33}" srcOrd="1" destOrd="0" presId="urn:microsoft.com/office/officeart/2005/8/layout/list1"/>
    <dgm:cxn modelId="{C7B52E30-F8D7-4AF8-B627-A5350FE77468}" srcId="{FA7A7DC8-94D0-4E2E-9225-818D070D811E}" destId="{82D72671-3916-4CA2-80D9-B33865C87785}" srcOrd="6" destOrd="0" parTransId="{66396020-272B-482B-B464-3A96F9D9135C}" sibTransId="{26729ECD-D86F-434A-95DA-FA15BB4D355E}"/>
    <dgm:cxn modelId="{E0C7F680-5CAA-4E7A-B396-3230D05D1A03}" type="presOf" srcId="{D8939188-A08C-48BF-A841-D4E79B57867B}" destId="{723CFB07-A012-42DF-A11D-472C234CD9F7}" srcOrd="0" destOrd="0" presId="urn:microsoft.com/office/officeart/2005/8/layout/list1"/>
    <dgm:cxn modelId="{1D4681F4-0C12-45F6-B941-AF87E90C7887}" type="presOf" srcId="{419A1C78-6F5D-40C6-9150-23ABEADDD1E2}" destId="{699CA94D-5604-4F84-BB5D-D9B2990244CF}" srcOrd="0" destOrd="0" presId="urn:microsoft.com/office/officeart/2005/8/layout/list1"/>
    <dgm:cxn modelId="{2C205D06-F7C6-440A-A0A7-ABB9AA112561}" type="presOf" srcId="{825ABCD3-A8C9-4CDB-9B16-96BD840DBFCE}" destId="{AB88F851-874F-4F2C-8C48-A662D43C119C}" srcOrd="1" destOrd="0" presId="urn:microsoft.com/office/officeart/2005/8/layout/list1"/>
    <dgm:cxn modelId="{6A1A03D4-46F0-4528-A1C7-067766ABCF54}" type="presOf" srcId="{82D72671-3916-4CA2-80D9-B33865C87785}" destId="{AE970010-485C-4E5E-A1D2-7C47C5BE6524}" srcOrd="1" destOrd="0" presId="urn:microsoft.com/office/officeart/2005/8/layout/list1"/>
    <dgm:cxn modelId="{244D3945-1DC2-4F6A-94B2-47195AFC70D4}" type="presOf" srcId="{FA7A7DC8-94D0-4E2E-9225-818D070D811E}" destId="{CEEE7E2B-E2F0-4F6B-B1D6-BB075137F856}" srcOrd="0" destOrd="0" presId="urn:microsoft.com/office/officeart/2005/8/layout/list1"/>
    <dgm:cxn modelId="{55AE41DF-B65B-4449-B5F3-56840B9139C2}" srcId="{FA7A7DC8-94D0-4E2E-9225-818D070D811E}" destId="{419A1C78-6F5D-40C6-9150-23ABEADDD1E2}" srcOrd="5" destOrd="0" parTransId="{F6D11271-B4DF-483A-AF36-CB056A6F5B3C}" sibTransId="{242C3B70-E7FC-4512-B80E-C87D83B58BC0}"/>
    <dgm:cxn modelId="{7BCA5B5F-2308-4262-8971-AD2AD6C7F785}" type="presOf" srcId="{FF8412FE-4DC5-4B89-882D-13FFA1CF01A0}" destId="{CDF9D886-6D5D-4C7D-B3F7-2B6F798617F8}" srcOrd="0" destOrd="0" presId="urn:microsoft.com/office/officeart/2005/8/layout/list1"/>
    <dgm:cxn modelId="{CDB377CB-0CF5-4F56-8B54-24958733D72B}" type="presOf" srcId="{82D72671-3916-4CA2-80D9-B33865C87785}" destId="{6FA69A41-6661-4603-9DBA-717058CE07F6}" srcOrd="0" destOrd="0" presId="urn:microsoft.com/office/officeart/2005/8/layout/list1"/>
    <dgm:cxn modelId="{3A1C1048-8D40-4DC7-94E2-092328FFF115}" type="presParOf" srcId="{CEEE7E2B-E2F0-4F6B-B1D6-BB075137F856}" destId="{36079E2C-DC6A-495B-A539-FE707A9D1591}" srcOrd="0" destOrd="0" presId="urn:microsoft.com/office/officeart/2005/8/layout/list1"/>
    <dgm:cxn modelId="{EFF88880-9AD6-4A3E-8BC2-255BD69FBA40}" type="presParOf" srcId="{36079E2C-DC6A-495B-A539-FE707A9D1591}" destId="{723CFB07-A012-42DF-A11D-472C234CD9F7}" srcOrd="0" destOrd="0" presId="urn:microsoft.com/office/officeart/2005/8/layout/list1"/>
    <dgm:cxn modelId="{32E23F84-1C52-42C2-8F5D-1E2D3F633727}" type="presParOf" srcId="{36079E2C-DC6A-495B-A539-FE707A9D1591}" destId="{670B2C23-D754-405D-B88E-F59B3BB22FD7}" srcOrd="1" destOrd="0" presId="urn:microsoft.com/office/officeart/2005/8/layout/list1"/>
    <dgm:cxn modelId="{BEA79318-140A-4D79-A2C8-9E7154816228}" type="presParOf" srcId="{CEEE7E2B-E2F0-4F6B-B1D6-BB075137F856}" destId="{898DF5DB-49F4-4B68-9D07-BCF85EF7B633}" srcOrd="1" destOrd="0" presId="urn:microsoft.com/office/officeart/2005/8/layout/list1"/>
    <dgm:cxn modelId="{D60A00A4-D668-4632-A828-5A00B79A7682}" type="presParOf" srcId="{CEEE7E2B-E2F0-4F6B-B1D6-BB075137F856}" destId="{E7A4B1D9-4A4C-4CCB-A0C1-001FC532F9B5}" srcOrd="2" destOrd="0" presId="urn:microsoft.com/office/officeart/2005/8/layout/list1"/>
    <dgm:cxn modelId="{DDC00C92-F60F-4F34-B095-9F7459FB2547}" type="presParOf" srcId="{CEEE7E2B-E2F0-4F6B-B1D6-BB075137F856}" destId="{67C21147-F749-49E5-ABBA-3FB146F7F097}" srcOrd="3" destOrd="0" presId="urn:microsoft.com/office/officeart/2005/8/layout/list1"/>
    <dgm:cxn modelId="{BCA707F7-2F77-49EA-A2FA-809917CDCF20}" type="presParOf" srcId="{CEEE7E2B-E2F0-4F6B-B1D6-BB075137F856}" destId="{B26729D8-4554-414A-BE7A-FE71E2ECF01F}" srcOrd="4" destOrd="0" presId="urn:microsoft.com/office/officeart/2005/8/layout/list1"/>
    <dgm:cxn modelId="{9AC32290-ECCC-4F92-8FF2-E95A14561366}" type="presParOf" srcId="{B26729D8-4554-414A-BE7A-FE71E2ECF01F}" destId="{CDF9D886-6D5D-4C7D-B3F7-2B6F798617F8}" srcOrd="0" destOrd="0" presId="urn:microsoft.com/office/officeart/2005/8/layout/list1"/>
    <dgm:cxn modelId="{FDB3CAAE-E66F-4A99-9C72-2812542F22D9}" type="presParOf" srcId="{B26729D8-4554-414A-BE7A-FE71E2ECF01F}" destId="{57F3D80C-D3F6-47AA-9F4B-BD92346B35E6}" srcOrd="1" destOrd="0" presId="urn:microsoft.com/office/officeart/2005/8/layout/list1"/>
    <dgm:cxn modelId="{2D2FEF48-98A7-4E90-99EE-B27F05A926EC}" type="presParOf" srcId="{CEEE7E2B-E2F0-4F6B-B1D6-BB075137F856}" destId="{9E953A25-1AF0-461E-98A7-9BEE19E3C187}" srcOrd="5" destOrd="0" presId="urn:microsoft.com/office/officeart/2005/8/layout/list1"/>
    <dgm:cxn modelId="{69D514D1-2D03-47F3-8D0A-B6D6385B1C0A}" type="presParOf" srcId="{CEEE7E2B-E2F0-4F6B-B1D6-BB075137F856}" destId="{CABF4B26-9E40-4B31-B3CE-EC51E89A36EE}" srcOrd="6" destOrd="0" presId="urn:microsoft.com/office/officeart/2005/8/layout/list1"/>
    <dgm:cxn modelId="{C7D3AB82-6114-4ECA-BD08-F75D464872B6}" type="presParOf" srcId="{CEEE7E2B-E2F0-4F6B-B1D6-BB075137F856}" destId="{45B60453-228E-4D39-887F-23B15C6750EF}" srcOrd="7" destOrd="0" presId="urn:microsoft.com/office/officeart/2005/8/layout/list1"/>
    <dgm:cxn modelId="{F15B0B76-CD6B-4AF8-BB3D-EA5D9B926309}" type="presParOf" srcId="{CEEE7E2B-E2F0-4F6B-B1D6-BB075137F856}" destId="{2C01B58E-BC5D-4788-B60A-71B25010CD3D}" srcOrd="8" destOrd="0" presId="urn:microsoft.com/office/officeart/2005/8/layout/list1"/>
    <dgm:cxn modelId="{35C3DB3D-0EE0-4264-9109-E415A3C19320}" type="presParOf" srcId="{2C01B58E-BC5D-4788-B60A-71B25010CD3D}" destId="{E275D437-9922-4F93-B0B0-45B4825BE1CE}" srcOrd="0" destOrd="0" presId="urn:microsoft.com/office/officeart/2005/8/layout/list1"/>
    <dgm:cxn modelId="{0749CEC8-06E5-456B-94C3-FAFBEB625D3C}" type="presParOf" srcId="{2C01B58E-BC5D-4788-B60A-71B25010CD3D}" destId="{34D63513-DF2B-4E99-9F68-54C839EA2732}" srcOrd="1" destOrd="0" presId="urn:microsoft.com/office/officeart/2005/8/layout/list1"/>
    <dgm:cxn modelId="{7A6A0D64-8B74-4B3D-92A2-70B5C9E726DB}" type="presParOf" srcId="{CEEE7E2B-E2F0-4F6B-B1D6-BB075137F856}" destId="{747710AD-348C-419C-BF57-02C4008073E4}" srcOrd="9" destOrd="0" presId="urn:microsoft.com/office/officeart/2005/8/layout/list1"/>
    <dgm:cxn modelId="{E5B85EB5-E78D-4FB9-9B3E-4FDB24C949CB}" type="presParOf" srcId="{CEEE7E2B-E2F0-4F6B-B1D6-BB075137F856}" destId="{66C19FE4-98C1-4D36-92AA-C71241DD871E}" srcOrd="10" destOrd="0" presId="urn:microsoft.com/office/officeart/2005/8/layout/list1"/>
    <dgm:cxn modelId="{05D666DC-F0FF-41C1-8ABE-1A0CB8881340}" type="presParOf" srcId="{CEEE7E2B-E2F0-4F6B-B1D6-BB075137F856}" destId="{5543518A-3C9A-40DF-A709-7BB53C821BC0}" srcOrd="11" destOrd="0" presId="urn:microsoft.com/office/officeart/2005/8/layout/list1"/>
    <dgm:cxn modelId="{361D74BD-C2D3-4C2C-80E7-D5A0B57C2686}" type="presParOf" srcId="{CEEE7E2B-E2F0-4F6B-B1D6-BB075137F856}" destId="{8B1B3B97-BCB6-4405-BB91-7CAC3C8D2C2D}" srcOrd="12" destOrd="0" presId="urn:microsoft.com/office/officeart/2005/8/layout/list1"/>
    <dgm:cxn modelId="{1FB52041-A356-44DF-B976-989E8268A5F8}" type="presParOf" srcId="{8B1B3B97-BCB6-4405-BB91-7CAC3C8D2C2D}" destId="{D1B909D7-5C30-4B9F-A9BE-646E81226D00}" srcOrd="0" destOrd="0" presId="urn:microsoft.com/office/officeart/2005/8/layout/list1"/>
    <dgm:cxn modelId="{0D956D76-C80C-48A2-85FE-FE997523F09A}" type="presParOf" srcId="{8B1B3B97-BCB6-4405-BB91-7CAC3C8D2C2D}" destId="{6B13ED90-01B7-42B8-93B9-1DF4D68205AA}" srcOrd="1" destOrd="0" presId="urn:microsoft.com/office/officeart/2005/8/layout/list1"/>
    <dgm:cxn modelId="{578F916F-0829-477C-AFFD-6AFA89050788}" type="presParOf" srcId="{CEEE7E2B-E2F0-4F6B-B1D6-BB075137F856}" destId="{638FC953-C0AD-4DAC-8EE7-11586AB44D07}" srcOrd="13" destOrd="0" presId="urn:microsoft.com/office/officeart/2005/8/layout/list1"/>
    <dgm:cxn modelId="{1EDCD03F-2331-40B9-94D4-C02D0ABF5448}" type="presParOf" srcId="{CEEE7E2B-E2F0-4F6B-B1D6-BB075137F856}" destId="{BB1CC19D-59A5-4133-A943-D0F5CB56F113}" srcOrd="14" destOrd="0" presId="urn:microsoft.com/office/officeart/2005/8/layout/list1"/>
    <dgm:cxn modelId="{421E4AC4-9583-4CEA-866B-1A8AF0BD38DD}" type="presParOf" srcId="{CEEE7E2B-E2F0-4F6B-B1D6-BB075137F856}" destId="{8AA30865-39B1-4A0C-B35C-3D699E6E61AF}" srcOrd="15" destOrd="0" presId="urn:microsoft.com/office/officeart/2005/8/layout/list1"/>
    <dgm:cxn modelId="{F3026C30-8A9E-4DF0-B564-F8F67E924FD6}" type="presParOf" srcId="{CEEE7E2B-E2F0-4F6B-B1D6-BB075137F856}" destId="{5976DD7B-7F02-45B8-AB79-E2E50AB85AE9}" srcOrd="16" destOrd="0" presId="urn:microsoft.com/office/officeart/2005/8/layout/list1"/>
    <dgm:cxn modelId="{40E3A051-ACF0-4C05-AF94-E199957FA557}" type="presParOf" srcId="{5976DD7B-7F02-45B8-AB79-E2E50AB85AE9}" destId="{96625347-D209-42A8-B1D5-ABC3F973C011}" srcOrd="0" destOrd="0" presId="urn:microsoft.com/office/officeart/2005/8/layout/list1"/>
    <dgm:cxn modelId="{A393F282-224F-465F-A013-D01FF8414F49}" type="presParOf" srcId="{5976DD7B-7F02-45B8-AB79-E2E50AB85AE9}" destId="{AB88F851-874F-4F2C-8C48-A662D43C119C}" srcOrd="1" destOrd="0" presId="urn:microsoft.com/office/officeart/2005/8/layout/list1"/>
    <dgm:cxn modelId="{751A7499-29B1-4321-A447-5C5BFB4B8CC4}" type="presParOf" srcId="{CEEE7E2B-E2F0-4F6B-B1D6-BB075137F856}" destId="{FDDAA78B-234D-42BF-A9DB-88B9A62DF865}" srcOrd="17" destOrd="0" presId="urn:microsoft.com/office/officeart/2005/8/layout/list1"/>
    <dgm:cxn modelId="{BDFFA059-3038-43F7-8603-6FD578457F14}" type="presParOf" srcId="{CEEE7E2B-E2F0-4F6B-B1D6-BB075137F856}" destId="{1500D159-65FD-4057-B8F9-5A840903E34A}" srcOrd="18" destOrd="0" presId="urn:microsoft.com/office/officeart/2005/8/layout/list1"/>
    <dgm:cxn modelId="{F497F4B6-409A-4280-B9AC-AEF87E407974}" type="presParOf" srcId="{CEEE7E2B-E2F0-4F6B-B1D6-BB075137F856}" destId="{52D6131B-391B-42B4-8AF8-2E5B94439B56}" srcOrd="19" destOrd="0" presId="urn:microsoft.com/office/officeart/2005/8/layout/list1"/>
    <dgm:cxn modelId="{F6C2EF80-7F0B-4744-97BB-9803D4757388}" type="presParOf" srcId="{CEEE7E2B-E2F0-4F6B-B1D6-BB075137F856}" destId="{0CE14EA9-2CC2-49C5-A64F-97687A2233D2}" srcOrd="20" destOrd="0" presId="urn:microsoft.com/office/officeart/2005/8/layout/list1"/>
    <dgm:cxn modelId="{29B63942-69E3-4244-B911-97610548A5E1}" type="presParOf" srcId="{0CE14EA9-2CC2-49C5-A64F-97687A2233D2}" destId="{699CA94D-5604-4F84-BB5D-D9B2990244CF}" srcOrd="0" destOrd="0" presId="urn:microsoft.com/office/officeart/2005/8/layout/list1"/>
    <dgm:cxn modelId="{D88ABE46-DE40-4FBB-82BE-9D4A043D5DD7}" type="presParOf" srcId="{0CE14EA9-2CC2-49C5-A64F-97687A2233D2}" destId="{A82F5F0F-FD09-48C8-B2F7-318E57865E33}" srcOrd="1" destOrd="0" presId="urn:microsoft.com/office/officeart/2005/8/layout/list1"/>
    <dgm:cxn modelId="{D217A92A-3086-4B94-B7C4-AEDD3FB6B964}" type="presParOf" srcId="{CEEE7E2B-E2F0-4F6B-B1D6-BB075137F856}" destId="{F09F6372-2503-4E64-AC9A-3EE8D07C6E71}" srcOrd="21" destOrd="0" presId="urn:microsoft.com/office/officeart/2005/8/layout/list1"/>
    <dgm:cxn modelId="{DD45CA58-9BBA-472C-9A6E-8C7D744C5262}" type="presParOf" srcId="{CEEE7E2B-E2F0-4F6B-B1D6-BB075137F856}" destId="{CA2E496C-D201-4C0E-A753-55AA2E71BFC9}" srcOrd="22" destOrd="0" presId="urn:microsoft.com/office/officeart/2005/8/layout/list1"/>
    <dgm:cxn modelId="{B43DB57D-D1E9-4D5C-961F-545DE9051E2B}" type="presParOf" srcId="{CEEE7E2B-E2F0-4F6B-B1D6-BB075137F856}" destId="{CBBCE2DC-831C-45ED-BF16-CF53DC0AFACD}" srcOrd="23" destOrd="0" presId="urn:microsoft.com/office/officeart/2005/8/layout/list1"/>
    <dgm:cxn modelId="{510A19D7-8BD8-416C-A03F-66DBD5E0F97D}" type="presParOf" srcId="{CEEE7E2B-E2F0-4F6B-B1D6-BB075137F856}" destId="{9880FA8E-83A9-4E07-9DF6-F672B7B55544}" srcOrd="24" destOrd="0" presId="urn:microsoft.com/office/officeart/2005/8/layout/list1"/>
    <dgm:cxn modelId="{83EB7EEB-9F3A-42A7-9C66-7847D3F1D236}" type="presParOf" srcId="{9880FA8E-83A9-4E07-9DF6-F672B7B55544}" destId="{6FA69A41-6661-4603-9DBA-717058CE07F6}" srcOrd="0" destOrd="0" presId="urn:microsoft.com/office/officeart/2005/8/layout/list1"/>
    <dgm:cxn modelId="{74170271-8E5D-4417-9EAE-0A98E124DBA0}" type="presParOf" srcId="{9880FA8E-83A9-4E07-9DF6-F672B7B55544}" destId="{AE970010-485C-4E5E-A1D2-7C47C5BE6524}" srcOrd="1" destOrd="0" presId="urn:microsoft.com/office/officeart/2005/8/layout/list1"/>
    <dgm:cxn modelId="{BF9860EB-A620-4ECF-B35C-9234F90E17C2}" type="presParOf" srcId="{CEEE7E2B-E2F0-4F6B-B1D6-BB075137F856}" destId="{82776613-B569-42AA-9D47-CE76486E49EE}" srcOrd="25" destOrd="0" presId="urn:microsoft.com/office/officeart/2005/8/layout/list1"/>
    <dgm:cxn modelId="{FC4CBCDE-18F0-4329-981B-D4F277B3BD56}" type="presParOf" srcId="{CEEE7E2B-E2F0-4F6B-B1D6-BB075137F856}" destId="{7AE143D6-F3C6-4850-8426-BF7B43D139D0}" srcOrd="2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6D970-E6DD-43BD-8D61-5A7F95574FD3}">
      <dsp:nvSpPr>
        <dsp:cNvPr id="0" name=""/>
        <dsp:cNvSpPr/>
      </dsp:nvSpPr>
      <dsp:spPr>
        <a:xfrm>
          <a:off x="81420" y="0"/>
          <a:ext cx="5973660" cy="603728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6E5B79-DFB5-48C7-9CF2-518E004344F9}">
      <dsp:nvSpPr>
        <dsp:cNvPr id="0" name=""/>
        <dsp:cNvSpPr/>
      </dsp:nvSpPr>
      <dsp:spPr>
        <a:xfrm>
          <a:off x="2986830" y="323194"/>
          <a:ext cx="3882879" cy="7145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none" kern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интегративно-функциональное личностное образование</a:t>
          </a:r>
          <a:endParaRPr lang="ru-RU" sz="1900" b="1" u="none" kern="1200" dirty="0"/>
        </a:p>
      </dsp:txBody>
      <dsp:txXfrm>
        <a:off x="3021712" y="358076"/>
        <a:ext cx="3813115" cy="644805"/>
      </dsp:txXfrm>
    </dsp:sp>
    <dsp:sp modelId="{205BBCAA-28A7-42AB-92EF-1533C478633E}">
      <dsp:nvSpPr>
        <dsp:cNvPr id="0" name=""/>
        <dsp:cNvSpPr/>
      </dsp:nvSpPr>
      <dsp:spPr>
        <a:xfrm>
          <a:off x="2986830" y="1127084"/>
          <a:ext cx="3882879" cy="7145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none" kern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педагогическую и методическую подготовленность педагога</a:t>
          </a:r>
          <a:endParaRPr lang="ru-RU" sz="1900" b="1" u="none" kern="1200" dirty="0"/>
        </a:p>
      </dsp:txBody>
      <dsp:txXfrm>
        <a:off x="3021712" y="1161966"/>
        <a:ext cx="3813115" cy="644805"/>
      </dsp:txXfrm>
    </dsp:sp>
    <dsp:sp modelId="{629DC229-3FE6-4C9E-84A4-BD8643933734}">
      <dsp:nvSpPr>
        <dsp:cNvPr id="0" name=""/>
        <dsp:cNvSpPr/>
      </dsp:nvSpPr>
      <dsp:spPr>
        <a:xfrm>
          <a:off x="2986830" y="1930975"/>
          <a:ext cx="3882879" cy="7145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none" kern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качественный уровень знаний и умений</a:t>
          </a:r>
          <a:endParaRPr lang="ru-RU" sz="1900" b="1" u="none" kern="1200" dirty="0"/>
        </a:p>
      </dsp:txBody>
      <dsp:txXfrm>
        <a:off x="3021712" y="1965857"/>
        <a:ext cx="3813115" cy="644805"/>
      </dsp:txXfrm>
    </dsp:sp>
    <dsp:sp modelId="{B60B032A-1A30-4184-A41B-DA03C00D2E05}">
      <dsp:nvSpPr>
        <dsp:cNvPr id="0" name=""/>
        <dsp:cNvSpPr/>
      </dsp:nvSpPr>
      <dsp:spPr>
        <a:xfrm>
          <a:off x="2986830" y="2734865"/>
          <a:ext cx="3882879" cy="7145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none" kern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приобретенные мотивационно-ценностные ориентации </a:t>
          </a:r>
          <a:endParaRPr lang="ru-RU" sz="1900" b="1" u="none" kern="1200" dirty="0"/>
        </a:p>
      </dsp:txBody>
      <dsp:txXfrm>
        <a:off x="3021712" y="2769747"/>
        <a:ext cx="3813115" cy="644805"/>
      </dsp:txXfrm>
    </dsp:sp>
    <dsp:sp modelId="{26B49551-3930-49EF-A883-C402F0529EEB}">
      <dsp:nvSpPr>
        <dsp:cNvPr id="0" name=""/>
        <dsp:cNvSpPr/>
      </dsp:nvSpPr>
      <dsp:spPr>
        <a:xfrm>
          <a:off x="2986830" y="3538756"/>
          <a:ext cx="3882879" cy="7145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none" kern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практическая и  методическая деятельность</a:t>
          </a:r>
          <a:endParaRPr lang="ru-RU" sz="1900" b="1" u="none" kern="1200" dirty="0"/>
        </a:p>
      </dsp:txBody>
      <dsp:txXfrm>
        <a:off x="3021712" y="3573638"/>
        <a:ext cx="3813115" cy="644805"/>
      </dsp:txXfrm>
    </dsp:sp>
    <dsp:sp modelId="{C15C2980-2ADE-4BEA-BFE2-9B6A72D2190E}">
      <dsp:nvSpPr>
        <dsp:cNvPr id="0" name=""/>
        <dsp:cNvSpPr/>
      </dsp:nvSpPr>
      <dsp:spPr>
        <a:xfrm>
          <a:off x="2986830" y="4342646"/>
          <a:ext cx="3882879" cy="7145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none" kern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позитивный педагогический опыт</a:t>
          </a:r>
          <a:endParaRPr lang="ru-RU" sz="1900" b="1" u="none" kern="1200" dirty="0"/>
        </a:p>
      </dsp:txBody>
      <dsp:txXfrm>
        <a:off x="3021712" y="4377528"/>
        <a:ext cx="3813115" cy="6448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4B1D9-4A4C-4CCB-A0C1-001FC532F9B5}">
      <dsp:nvSpPr>
        <dsp:cNvPr id="0" name=""/>
        <dsp:cNvSpPr/>
      </dsp:nvSpPr>
      <dsp:spPr>
        <a:xfrm>
          <a:off x="0" y="354149"/>
          <a:ext cx="11643360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B2C23-D754-405D-B88E-F59B3BB22FD7}">
      <dsp:nvSpPr>
        <dsp:cNvPr id="0" name=""/>
        <dsp:cNvSpPr/>
      </dsp:nvSpPr>
      <dsp:spPr>
        <a:xfrm>
          <a:off x="582168" y="29429"/>
          <a:ext cx="8150352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064" tIns="0" rIns="30806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Педагогическая оценка развития ребенка</a:t>
          </a:r>
          <a:endParaRPr lang="ru-RU" sz="2000" b="1" kern="1200" dirty="0"/>
        </a:p>
      </dsp:txBody>
      <dsp:txXfrm>
        <a:off x="613871" y="61132"/>
        <a:ext cx="8086946" cy="586034"/>
      </dsp:txXfrm>
    </dsp:sp>
    <dsp:sp modelId="{CABF4B26-9E40-4B31-B3CE-EC51E89A36EE}">
      <dsp:nvSpPr>
        <dsp:cNvPr id="0" name=""/>
        <dsp:cNvSpPr/>
      </dsp:nvSpPr>
      <dsp:spPr>
        <a:xfrm>
          <a:off x="0" y="1580399"/>
          <a:ext cx="11643360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3D80C-D3F6-47AA-9F4B-BD92346B35E6}">
      <dsp:nvSpPr>
        <dsp:cNvPr id="0" name=""/>
        <dsp:cNvSpPr/>
      </dsp:nvSpPr>
      <dsp:spPr>
        <a:xfrm>
          <a:off x="582168" y="1027349"/>
          <a:ext cx="8150352" cy="877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064" tIns="0" rIns="30806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Проектирование и планирование образовательного процесса по реализации основной образовательной программы ДО</a:t>
          </a:r>
          <a:endParaRPr lang="ru-RU" sz="2000" b="1" kern="1200" dirty="0"/>
        </a:p>
      </dsp:txBody>
      <dsp:txXfrm>
        <a:off x="625017" y="1070198"/>
        <a:ext cx="8064654" cy="792072"/>
      </dsp:txXfrm>
    </dsp:sp>
    <dsp:sp modelId="{66C19FE4-98C1-4D36-92AA-C71241DD871E}">
      <dsp:nvSpPr>
        <dsp:cNvPr id="0" name=""/>
        <dsp:cNvSpPr/>
      </dsp:nvSpPr>
      <dsp:spPr>
        <a:xfrm>
          <a:off x="0" y="2565142"/>
          <a:ext cx="11643360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D63513-DF2B-4E99-9F68-54C839EA2732}">
      <dsp:nvSpPr>
        <dsp:cNvPr id="0" name=""/>
        <dsp:cNvSpPr/>
      </dsp:nvSpPr>
      <dsp:spPr>
        <a:xfrm>
          <a:off x="582168" y="2253599"/>
          <a:ext cx="8150352" cy="6362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064" tIns="0" rIns="30806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Организация образовательного процесса в группе </a:t>
          </a:r>
          <a:endParaRPr lang="ru-RU" sz="2000" b="1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13228" y="2284659"/>
        <a:ext cx="8088232" cy="574142"/>
      </dsp:txXfrm>
    </dsp:sp>
    <dsp:sp modelId="{BB1CC19D-59A5-4133-A943-D0F5CB56F113}">
      <dsp:nvSpPr>
        <dsp:cNvPr id="0" name=""/>
        <dsp:cNvSpPr/>
      </dsp:nvSpPr>
      <dsp:spPr>
        <a:xfrm>
          <a:off x="0" y="3946635"/>
          <a:ext cx="11643360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3ED90-01B7-42B8-93B9-1DF4D68205AA}">
      <dsp:nvSpPr>
        <dsp:cNvPr id="0" name=""/>
        <dsp:cNvSpPr/>
      </dsp:nvSpPr>
      <dsp:spPr>
        <a:xfrm>
          <a:off x="582168" y="3238342"/>
          <a:ext cx="8150352" cy="10330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064" tIns="0" rIns="30806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Взаимодействие с детьми, их родителями ( законными представителями), коллегами</a:t>
          </a:r>
          <a:endParaRPr lang="ru-RU" sz="2000" b="1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32595" y="3288769"/>
        <a:ext cx="8049498" cy="932158"/>
      </dsp:txXfrm>
    </dsp:sp>
    <dsp:sp modelId="{1500D159-65FD-4057-B8F9-5A840903E34A}">
      <dsp:nvSpPr>
        <dsp:cNvPr id="0" name=""/>
        <dsp:cNvSpPr/>
      </dsp:nvSpPr>
      <dsp:spPr>
        <a:xfrm>
          <a:off x="0" y="4944555"/>
          <a:ext cx="11643360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88F851-874F-4F2C-8C48-A662D43C119C}">
      <dsp:nvSpPr>
        <dsp:cNvPr id="0" name=""/>
        <dsp:cNvSpPr/>
      </dsp:nvSpPr>
      <dsp:spPr>
        <a:xfrm>
          <a:off x="582168" y="4619835"/>
          <a:ext cx="8150352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064" tIns="0" rIns="30806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Работа в команде педагогов</a:t>
          </a:r>
          <a:endParaRPr lang="ru-RU" sz="2000" b="1" kern="1200" dirty="0"/>
        </a:p>
      </dsp:txBody>
      <dsp:txXfrm>
        <a:off x="613871" y="4651538"/>
        <a:ext cx="8086946" cy="586034"/>
      </dsp:txXfrm>
    </dsp:sp>
    <dsp:sp modelId="{CA2E496C-D201-4C0E-A753-55AA2E71BFC9}">
      <dsp:nvSpPr>
        <dsp:cNvPr id="0" name=""/>
        <dsp:cNvSpPr/>
      </dsp:nvSpPr>
      <dsp:spPr>
        <a:xfrm>
          <a:off x="0" y="6206271"/>
          <a:ext cx="11643360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F5F0F-FD09-48C8-B2F7-318E57865E33}">
      <dsp:nvSpPr>
        <dsp:cNvPr id="0" name=""/>
        <dsp:cNvSpPr/>
      </dsp:nvSpPr>
      <dsp:spPr>
        <a:xfrm>
          <a:off x="582168" y="5617755"/>
          <a:ext cx="8150352" cy="9132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064" tIns="0" rIns="30806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Самоанализ профессиональной деятельности воспитателя</a:t>
          </a:r>
          <a:endParaRPr lang="ru-RU" sz="2000" b="1" kern="1200" dirty="0"/>
        </a:p>
      </dsp:txBody>
      <dsp:txXfrm>
        <a:off x="626749" y="5662336"/>
        <a:ext cx="8061190" cy="824074"/>
      </dsp:txXfrm>
    </dsp:sp>
    <dsp:sp modelId="{7AE143D6-F3C6-4850-8426-BF7B43D139D0}">
      <dsp:nvSpPr>
        <dsp:cNvPr id="0" name=""/>
        <dsp:cNvSpPr/>
      </dsp:nvSpPr>
      <dsp:spPr>
        <a:xfrm>
          <a:off x="0" y="7204191"/>
          <a:ext cx="11643360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70010-485C-4E5E-A1D2-7C47C5BE6524}">
      <dsp:nvSpPr>
        <dsp:cNvPr id="0" name=""/>
        <dsp:cNvSpPr/>
      </dsp:nvSpPr>
      <dsp:spPr>
        <a:xfrm>
          <a:off x="582168" y="6879471"/>
          <a:ext cx="8150352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064" tIns="0" rIns="30806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Повышение квалификации: курсовая подготовка, переподготовка и др.</a:t>
          </a:r>
          <a:endParaRPr lang="ru-RU" sz="2000" b="1" kern="1200" dirty="0"/>
        </a:p>
      </dsp:txBody>
      <dsp:txXfrm>
        <a:off x="613871" y="6911174"/>
        <a:ext cx="8086946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E8D95-175D-4109-A0CF-BC807125DCE4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573A8-7331-40F5-B2EB-D987FFB96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086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47268" rtl="0" eaLnBrk="1" latinLnBrk="0" hangingPunct="1">
      <a:defRPr sz="718" kern="1200">
        <a:solidFill>
          <a:schemeClr val="tx1"/>
        </a:solidFill>
        <a:latin typeface="+mn-lt"/>
        <a:ea typeface="+mn-ea"/>
        <a:cs typeface="+mn-cs"/>
      </a:defRPr>
    </a:lvl1pPr>
    <a:lvl2pPr marL="273634" algn="l" defTabSz="547268" rtl="0" eaLnBrk="1" latinLnBrk="0" hangingPunct="1">
      <a:defRPr sz="718" kern="1200">
        <a:solidFill>
          <a:schemeClr val="tx1"/>
        </a:solidFill>
        <a:latin typeface="+mn-lt"/>
        <a:ea typeface="+mn-ea"/>
        <a:cs typeface="+mn-cs"/>
      </a:defRPr>
    </a:lvl2pPr>
    <a:lvl3pPr marL="547268" algn="l" defTabSz="547268" rtl="0" eaLnBrk="1" latinLnBrk="0" hangingPunct="1">
      <a:defRPr sz="718" kern="1200">
        <a:solidFill>
          <a:schemeClr val="tx1"/>
        </a:solidFill>
        <a:latin typeface="+mn-lt"/>
        <a:ea typeface="+mn-ea"/>
        <a:cs typeface="+mn-cs"/>
      </a:defRPr>
    </a:lvl3pPr>
    <a:lvl4pPr marL="820903" algn="l" defTabSz="547268" rtl="0" eaLnBrk="1" latinLnBrk="0" hangingPunct="1">
      <a:defRPr sz="718" kern="1200">
        <a:solidFill>
          <a:schemeClr val="tx1"/>
        </a:solidFill>
        <a:latin typeface="+mn-lt"/>
        <a:ea typeface="+mn-ea"/>
        <a:cs typeface="+mn-cs"/>
      </a:defRPr>
    </a:lvl4pPr>
    <a:lvl5pPr marL="1094537" algn="l" defTabSz="547268" rtl="0" eaLnBrk="1" latinLnBrk="0" hangingPunct="1">
      <a:defRPr sz="718" kern="1200">
        <a:solidFill>
          <a:schemeClr val="tx1"/>
        </a:solidFill>
        <a:latin typeface="+mn-lt"/>
        <a:ea typeface="+mn-ea"/>
        <a:cs typeface="+mn-cs"/>
      </a:defRPr>
    </a:lvl5pPr>
    <a:lvl6pPr marL="1368171" algn="l" defTabSz="547268" rtl="0" eaLnBrk="1" latinLnBrk="0" hangingPunct="1">
      <a:defRPr sz="718" kern="1200">
        <a:solidFill>
          <a:schemeClr val="tx1"/>
        </a:solidFill>
        <a:latin typeface="+mn-lt"/>
        <a:ea typeface="+mn-ea"/>
        <a:cs typeface="+mn-cs"/>
      </a:defRPr>
    </a:lvl6pPr>
    <a:lvl7pPr marL="1641805" algn="l" defTabSz="547268" rtl="0" eaLnBrk="1" latinLnBrk="0" hangingPunct="1">
      <a:defRPr sz="718" kern="1200">
        <a:solidFill>
          <a:schemeClr val="tx1"/>
        </a:solidFill>
        <a:latin typeface="+mn-lt"/>
        <a:ea typeface="+mn-ea"/>
        <a:cs typeface="+mn-cs"/>
      </a:defRPr>
    </a:lvl7pPr>
    <a:lvl8pPr marL="1915439" algn="l" defTabSz="547268" rtl="0" eaLnBrk="1" latinLnBrk="0" hangingPunct="1">
      <a:defRPr sz="718" kern="1200">
        <a:solidFill>
          <a:schemeClr val="tx1"/>
        </a:solidFill>
        <a:latin typeface="+mn-lt"/>
        <a:ea typeface="+mn-ea"/>
        <a:cs typeface="+mn-cs"/>
      </a:defRPr>
    </a:lvl8pPr>
    <a:lvl9pPr marL="2189074" algn="l" defTabSz="547268" rtl="0" eaLnBrk="1" latinLnBrk="0" hangingPunct="1">
      <a:defRPr sz="7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35467"/>
            <a:ext cx="11948160" cy="888661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EEFE-D919-48DF-9297-C09D8BEB7E32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87" y="3923469"/>
            <a:ext cx="9530575" cy="3285067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3926179"/>
            <a:ext cx="1587131" cy="327964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4182211"/>
            <a:ext cx="1213632" cy="2767584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4074162"/>
            <a:ext cx="9263793" cy="2993812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6167024"/>
            <a:ext cx="1016000" cy="609600"/>
          </a:xfrm>
        </p:spPr>
        <p:txBody>
          <a:bodyPr/>
          <a:lstStyle>
            <a:lvl1pPr algn="ctr">
              <a:defRPr sz="37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33D2D34-2195-4D45-B8E7-019EA72F4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22429" y="6079035"/>
            <a:ext cx="9006888" cy="885823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4185920"/>
            <a:ext cx="9014491" cy="2770293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6197600"/>
            <a:ext cx="8737600" cy="609600"/>
          </a:xfrm>
        </p:spPr>
        <p:txBody>
          <a:bodyPr>
            <a:normAutofit/>
          </a:bodyPr>
          <a:lstStyle>
            <a:lvl1pPr marL="0" indent="0" algn="ctr">
              <a:buNone/>
              <a:defRPr sz="2400" cap="all" spc="400" baseline="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4302712"/>
            <a:ext cx="8839200" cy="1625601"/>
          </a:xfrm>
        </p:spPr>
        <p:txBody>
          <a:bodyPr anchor="b" anchorCtr="0">
            <a:noAutofit/>
          </a:bodyPr>
          <a:lstStyle>
            <a:lvl1pPr>
              <a:defRPr sz="53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EEFE-D919-48DF-9297-C09D8BEB7E32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D34-2195-4D45-B8E7-019EA72F4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304800"/>
            <a:ext cx="2479040" cy="8163512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468546"/>
            <a:ext cx="2229647" cy="783602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527237"/>
            <a:ext cx="1980708" cy="77186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08000"/>
            <a:ext cx="8229600" cy="772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EEFE-D919-48DF-9297-C09D8BEB7E32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D34-2195-4D45-B8E7-019EA72F4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EEFE-D919-48DF-9297-C09D8BEB7E32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D34-2195-4D45-B8E7-019EA72F4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35467"/>
            <a:ext cx="11948160" cy="888661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EEFE-D919-48DF-9297-C09D8BEB7E32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602635" y="3928533"/>
            <a:ext cx="11020213" cy="3285067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4064001"/>
            <a:ext cx="10711733" cy="2993812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D34-2195-4D45-B8E7-019EA72F4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4267200"/>
            <a:ext cx="10261600" cy="1727201"/>
          </a:xfrm>
        </p:spPr>
        <p:txBody>
          <a:bodyPr anchor="b" anchorCtr="0">
            <a:no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lang="en-US" sz="53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6055361"/>
            <a:ext cx="10424160" cy="885823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6143348"/>
            <a:ext cx="10261600" cy="69837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700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4165600"/>
            <a:ext cx="10423465" cy="2770293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544497"/>
            <a:ext cx="11014229" cy="138590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2292095"/>
            <a:ext cx="5384800" cy="587654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92095"/>
            <a:ext cx="5384800" cy="587654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EEFE-D919-48DF-9297-C09D8BEB7E32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D34-2195-4D45-B8E7-019EA72F4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544497"/>
            <a:ext cx="11014229" cy="138590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2296584"/>
            <a:ext cx="5386917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9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3251200"/>
            <a:ext cx="5386917" cy="491701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296584"/>
            <a:ext cx="5389033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9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251200"/>
            <a:ext cx="5389033" cy="491701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EEFE-D919-48DF-9297-C09D8BEB7E32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D34-2195-4D45-B8E7-019EA72F4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EEFE-D919-48DF-9297-C09D8BEB7E32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D34-2195-4D45-B8E7-019EA72F4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35467"/>
            <a:ext cx="11948160" cy="888661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EEFE-D919-48DF-9297-C09D8BEB7E32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D34-2195-4D45-B8E7-019EA72F4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35467"/>
            <a:ext cx="11948160" cy="888661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14400"/>
            <a:ext cx="6096000" cy="701040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EEFE-D919-48DF-9297-C09D8BEB7E32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D34-2195-4D45-B8E7-019EA72F4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46712" y="2007616"/>
            <a:ext cx="3622088" cy="4697984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2189963"/>
            <a:ext cx="3311005" cy="43124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3962400"/>
            <a:ext cx="3064845" cy="2336800"/>
          </a:xfrm>
        </p:spPr>
        <p:txBody>
          <a:bodyPr/>
          <a:lstStyle>
            <a:lvl1pPr marL="0" indent="0">
              <a:spcBef>
                <a:spcPts val="533"/>
              </a:spcBef>
              <a:buNone/>
              <a:defRPr sz="1900">
                <a:solidFill>
                  <a:schemeClr val="accent1">
                    <a:lumMod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2312416"/>
            <a:ext cx="3064845" cy="1588827"/>
          </a:xfrm>
        </p:spPr>
        <p:txBody>
          <a:bodyPr anchor="b">
            <a:normAutofit/>
          </a:bodyPr>
          <a:lstStyle>
            <a:lvl1pPr algn="l">
              <a:defRPr sz="27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35467"/>
            <a:ext cx="11948160" cy="888661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828583"/>
            <a:ext cx="10363200" cy="5775419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EEFE-D919-48DF-9297-C09D8BEB7E32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D34-2195-4D45-B8E7-019EA72F4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4400" y="6604000"/>
            <a:ext cx="10363200" cy="1828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6705600"/>
            <a:ext cx="10134353" cy="160389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7518400"/>
            <a:ext cx="9771352" cy="602261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6766560"/>
            <a:ext cx="10594848" cy="146304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7542075"/>
            <a:ext cx="9659648" cy="5356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07201"/>
            <a:ext cx="9771352" cy="697391"/>
          </a:xfrm>
        </p:spPr>
        <p:txBody>
          <a:bodyPr anchor="ctr" anchorCtr="0"/>
          <a:lstStyle>
            <a:lvl1pPr algn="ctr">
              <a:defRPr sz="27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35467"/>
            <a:ext cx="11948160" cy="888661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36801"/>
            <a:ext cx="10972800" cy="5831417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8475134"/>
            <a:ext cx="2844800" cy="48683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fld id="{1557EEFE-D919-48DF-9297-C09D8BEB7E32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8475134"/>
            <a:ext cx="3860800" cy="48683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8475134"/>
            <a:ext cx="2844800" cy="48683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233D2D34-2195-4D45-B8E7-019EA72F4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65760" y="370888"/>
            <a:ext cx="11460480" cy="17678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497150"/>
            <a:ext cx="11174027" cy="1491449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544497"/>
            <a:ext cx="11014229" cy="138590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47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457189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853419" indent="-304792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700" kern="1200">
          <a:solidFill>
            <a:schemeClr val="tx2"/>
          </a:solidFill>
          <a:latin typeface="+mn-lt"/>
          <a:ea typeface="+mn-ea"/>
          <a:cs typeface="+mn-cs"/>
        </a:defRPr>
      </a:lvl2pPr>
      <a:lvl3pPr marL="1219170" indent="-304792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706837" indent="-304792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2072588" indent="-304792" algn="l" defTabSz="121917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316422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900" kern="1200">
          <a:solidFill>
            <a:schemeClr val="tx2"/>
          </a:solidFill>
          <a:latin typeface="+mn-lt"/>
          <a:ea typeface="+mn-ea"/>
          <a:cs typeface="+mn-cs"/>
        </a:defRPr>
      </a:lvl6pPr>
      <a:lvl7pPr marL="2682173" indent="-243834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900" kern="1200">
          <a:solidFill>
            <a:schemeClr val="tx2"/>
          </a:solidFill>
          <a:latin typeface="+mn-lt"/>
          <a:ea typeface="+mn-ea"/>
          <a:cs typeface="+mn-cs"/>
        </a:defRPr>
      </a:lvl7pPr>
      <a:lvl8pPr marL="2926007" indent="-243834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900" kern="1200">
          <a:solidFill>
            <a:schemeClr val="tx2"/>
          </a:solidFill>
          <a:latin typeface="+mn-lt"/>
          <a:ea typeface="+mn-ea"/>
          <a:cs typeface="+mn-cs"/>
        </a:defRPr>
      </a:lvl8pPr>
      <a:lvl9pPr marL="3169841" indent="-243834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71" y="2963918"/>
            <a:ext cx="11014229" cy="2490952"/>
          </a:xfrm>
          <a:noFill/>
        </p:spPr>
        <p:txBody>
          <a:bodyPr>
            <a:normAutofit fontScale="90000"/>
          </a:bodyPr>
          <a:lstStyle/>
          <a:p>
            <a:r>
              <a:rPr lang="ru-RU" b="1" dirty="0">
                <a:latin typeface="+mn-lt"/>
              </a:rPr>
              <a:t>ФГОС </a:t>
            </a:r>
            <a:r>
              <a:rPr lang="ru-RU" b="1" dirty="0" smtClean="0">
                <a:latin typeface="+mn-lt"/>
              </a:rPr>
              <a:t> ДО о </a:t>
            </a:r>
            <a:r>
              <a:rPr lang="ru-RU" b="1" dirty="0">
                <a:latin typeface="+mn-lt"/>
              </a:rPr>
              <a:t>новых педагогических компетенциях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03586" y="867103"/>
            <a:ext cx="10231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Муниципальное дошкольное образовательное бюджетное учреждение </a:t>
            </a:r>
          </a:p>
          <a:p>
            <a:pPr algn="ctr"/>
            <a:r>
              <a:rPr lang="ru-RU" sz="2400" b="1" dirty="0" smtClean="0"/>
              <a:t>« Детский сад комбинированного вида № 10», </a:t>
            </a:r>
          </a:p>
          <a:p>
            <a:pPr algn="ctr"/>
            <a:r>
              <a:rPr lang="ru-RU" sz="2400" b="1" dirty="0" smtClean="0"/>
              <a:t>г. Всеволожска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4110" y="6448097"/>
            <a:ext cx="8308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Подготовила  воспитатель </a:t>
            </a:r>
          </a:p>
          <a:p>
            <a:pPr algn="ctr"/>
            <a:r>
              <a:rPr lang="ru-RU" sz="2400" b="1" dirty="0" smtClean="0"/>
              <a:t>Прудникова Елена Валерьевна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318302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3939726"/>
              </p:ext>
            </p:extLst>
          </p:nvPr>
        </p:nvGraphicFramePr>
        <p:xfrm>
          <a:off x="709449" y="1712046"/>
          <a:ext cx="11104600" cy="6731150"/>
        </p:xfrm>
        <a:graphic>
          <a:graphicData uri="http://schemas.openxmlformats.org/drawingml/2006/table">
            <a:tbl>
              <a:tblPr firstRow="1" firstCol="1" bandRow="1"/>
              <a:tblGrid>
                <a:gridCol w="651991"/>
                <a:gridCol w="10452609"/>
              </a:tblGrid>
              <a:tr h="461024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Знать специфику дошкольного образования и особенности организации образовательной работы с детьми раннего и дошкольного возраста.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032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Знать общие закономерности развития ребенка в раннем и дошкольном детстве; особенности становления и развития детских деятельностей в раннем и дошкольном возрасте.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2529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11125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 организовывать ведущие в дошкольном возрасте виды деятельности: предметно-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манипулятивную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игровую, обеспечивая развитие детей. Организовывать совместную и самостоятельную деятельность дошкольников.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4486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теорией и педагогическими методиками физического, познавательного и личностного развития детей раннего и дошкольного возраста.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6728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11125"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 планировать, реализовывать и анализировать образовательную работу с детьми раннего и дошкольного возраста в соответствии с ФГОС дошкольного образования.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9964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 планировать и корректировать образовательные задачи (совместно с психологом и другими специалистами)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учетом индивидуальных особенностей развития каждого ребенка раннего и/или дошкольного возраста.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9742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11125"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Реализовывать педагогические рекомендации специалистов (психолога, логопеда, дефектолога и др.) в работе с детьми, испытывающими трудности в освоении программы, или детьми с особыми образовательными потребностями.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6374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Участвовать в создании психологически комфортной и безопасной образовательной среды, обеспечивая безопасность жизни детей, сохранение и укрепление их здоровья, поддерживая эмоциональное благополучие ребенка в период пребывания в образовательной организации.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98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11125"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методами и средствами анализа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педагогического мониторинга…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830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1125"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методами и средствами психолого-педагогического просвещения родителей (законных представителей) детей раннего и дошкольного возраста, уметь выстраивать партнерское взаимодействие с ними для решения образовательных задач.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96502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 ИКТ-компетенциями, необходимыми и достаточными для планирования, реализации и оценки образовательной работы с детьми раннего и дошкольного возраста.</a:t>
                      </a:r>
                    </a:p>
                  </a:txBody>
                  <a:tcPr marL="57228" marR="57228" marT="0" marB="0">
                    <a:lnL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60331" y="362607"/>
            <a:ext cx="8939048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</a:t>
            </a:r>
            <a:endParaRPr lang="ru-RU" sz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Профессиональные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компетенции педагога дошкольного образования (воспитателя), отражающие специфику работы на дошкольном уровне образования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99307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8258" y="0"/>
            <a:ext cx="65967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Поведенческие признаки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профессиональных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компетенций воспитателей ДОУ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2888204818"/>
              </p:ext>
            </p:extLst>
          </p:nvPr>
        </p:nvGraphicFramePr>
        <p:xfrm>
          <a:off x="548640" y="1024759"/>
          <a:ext cx="11322794" cy="81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816493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347" y="266701"/>
            <a:ext cx="10653003" cy="1600199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Helvetica Neue"/>
              </a:rPr>
              <a:t>Успешная реализация требований федерального государственного образовательного стандарта предполагает наличие у педагога определенных компетенций, которые определяют его </a:t>
            </a:r>
            <a:r>
              <a:rPr lang="ru-RU" sz="2000" b="1" u="sng" dirty="0">
                <a:latin typeface="Helvetica Neue"/>
              </a:rPr>
              <a:t>готовность</a:t>
            </a:r>
            <a:r>
              <a:rPr lang="ru-RU" sz="2000" b="1" dirty="0">
                <a:latin typeface="Helvetica Neue"/>
              </a:rPr>
              <a:t> и </a:t>
            </a:r>
            <a:r>
              <a:rPr lang="ru-RU" sz="2000" b="1" u="sng" dirty="0">
                <a:latin typeface="Helvetica Neue"/>
              </a:rPr>
              <a:t>умение</a:t>
            </a:r>
            <a:r>
              <a:rPr lang="ru-RU" sz="2000" b="1" dirty="0">
                <a:latin typeface="Helvetica Neue"/>
              </a:rPr>
              <a:t>:</a:t>
            </a:r>
            <a:br>
              <a:rPr lang="ru-RU" sz="2000" b="1" dirty="0">
                <a:latin typeface="Helvetica Neue"/>
              </a:rPr>
            </a:br>
            <a:endParaRPr lang="ru-RU" sz="2000" b="1" dirty="0">
              <a:latin typeface="Helvetica Neue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923" y="2000250"/>
            <a:ext cx="10653003" cy="6305257"/>
          </a:xfrm>
        </p:spPr>
        <p:txBody>
          <a:bodyPr>
            <a:noAutofit/>
          </a:bodyPr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эмоциональное благополучие каждого ребенка;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конструктивное взаимодействие детей в разных видах деятельности, создавать условия для свободного выбора детьми деятельности, участников совместной деятельности и материалов;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развивающее вариативное образование;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в зоне ближайшего развития ребенка; 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образовательную программу, опираясь на разные варианты примерных, авторских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индивидуальность ребенка и обеспечивать развитие его потенциала, образовательных потребностей;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не директивную поддержку детской инициативе, обеспечивать игровое время и пространство трансформируемой полифункциональной среды.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3673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71" y="304801"/>
            <a:ext cx="11014229" cy="895349"/>
          </a:xfrm>
        </p:spPr>
        <p:txBody>
          <a:bodyPr>
            <a:normAutofit/>
          </a:bodyPr>
          <a:lstStyle/>
          <a:p>
            <a:r>
              <a:rPr lang="ru-RU" sz="2000" b="1" u="sng" dirty="0">
                <a:latin typeface="Helvetica Neue"/>
              </a:rPr>
              <a:t>Способность:</a:t>
            </a:r>
            <a:br>
              <a:rPr lang="ru-RU" sz="2000" b="1" u="sng" dirty="0">
                <a:latin typeface="Helvetica Neue"/>
              </a:rPr>
            </a:br>
            <a:endParaRPr lang="ru-RU" sz="2000" b="1" u="sng" dirty="0">
              <a:latin typeface="Helvetica Neue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347" y="1143000"/>
            <a:ext cx="10653003" cy="7217371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образовательном процессе формы и методы сотрудничества с детьми, соответствующие их психолого-возрастным и индивидуальным особенностям;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выстраивать образовательный процесс на основе взаимодействия взрослых и детей, ориентируясь на интересы и возможности каждого ребёнка;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поддерживать положительное, доброжелательное отношение детей друг к другу, в том числе детей разных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возрастов, содействовать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эффективному взаимодействию детей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разных видах деятельности;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выстраивать взаимодействие с семьями воспитанников в целях осуществления полноценного развития каждого ребёнка,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вовлечение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семей воспитанников непосредственно в образовательный процесс.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0374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336801"/>
            <a:ext cx="10972800" cy="4142827"/>
          </a:xfrm>
        </p:spPr>
        <p:txBody>
          <a:bodyPr>
            <a:normAutofit/>
          </a:bodyPr>
          <a:lstStyle/>
          <a:p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   </a:t>
            </a:r>
            <a:r>
              <a:rPr lang="ru-RU" sz="6600" dirty="0" smtClean="0"/>
              <a:t>Благодарим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="" xmlns:p14="http://schemas.microsoft.com/office/powerpoint/2010/main" val="13229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Одним их важнейших направлений деятельности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в условиях модернизации в системе образования,  является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развитие кадрового потенциала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  Приоритетность данного направления развития образования фиксируется в Стратегии развития российского образования до 2020 года,  Национальной образовательной инициативе «Наша новая школа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» и 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ФГОС дошкольного образования.</a:t>
            </a:r>
          </a:p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    Современные процессы модернизации дошкольного образования выдвигают на первый план не формальную принадлежность воспитателя к профессии, а занимаемую им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личностную позицию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обеспечивающую отношение к педагогическому труду. Именно такая позиция ориентирует педагога на понимание современных реалий, мотивов и способов взаимодействия с ребенком.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65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4556234"/>
            <a:ext cx="10972800" cy="3611984"/>
          </a:xfrm>
        </p:spPr>
        <p:txBody>
          <a:bodyPr/>
          <a:lstStyle/>
          <a:p>
            <a:pPr algn="ctr">
              <a:buNone/>
            </a:pP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рофессиональная 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позиция воспитателя обеспечивает замену традиционных ценностей обучения на ценности развития личности дошкольника, что повышает качество его образования.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97724" y="1024759"/>
            <a:ext cx="96484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Федеральный Государственный Образовательный Стандарт Дошкольного Образования 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29112113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954924"/>
            <a:ext cx="10972800" cy="6213294"/>
          </a:xfrm>
        </p:spPr>
        <p:txBody>
          <a:bodyPr/>
          <a:lstStyle/>
          <a:p>
            <a:r>
              <a:rPr lang="ru-RU" b="1" dirty="0" smtClean="0"/>
              <a:t>Компетентность</a:t>
            </a:r>
            <a:r>
              <a:rPr lang="ru-RU" dirty="0" smtClean="0"/>
              <a:t> -  </a:t>
            </a:r>
            <a:r>
              <a:rPr lang="ru-RU" altLang="ru-RU" dirty="0" smtClean="0">
                <a:latin typeface="Times New Roman" panose="02020603050405020304" pitchFamily="18" charset="0"/>
              </a:rPr>
              <a:t>новообразование </a:t>
            </a:r>
            <a:r>
              <a:rPr lang="ru-RU" altLang="ru-RU" dirty="0">
                <a:latin typeface="Times New Roman" panose="02020603050405020304" pitchFamily="18" charset="0"/>
              </a:rPr>
              <a:t>субъекта деятельности, формирующееся в процессе профессиональной подготовки, представляющее собой системное проявление знаний, умений, способностей и личностных качеств, позволяющие успешно решать функциональные задачи, составляющие сущность профессиональной </a:t>
            </a:r>
            <a:r>
              <a:rPr lang="ru-RU" altLang="ru-RU" dirty="0" smtClean="0">
                <a:latin typeface="Times New Roman" panose="02020603050405020304" pitchFamily="18" charset="0"/>
              </a:rPr>
              <a:t>деятельности</a:t>
            </a:r>
          </a:p>
          <a:p>
            <a:endParaRPr lang="ru-RU" altLang="ru-RU" dirty="0">
              <a:latin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</a:rPr>
              <a:t>Компетенция</a:t>
            </a:r>
            <a:r>
              <a:rPr lang="ru-RU" altLang="ru-RU" dirty="0" smtClean="0">
                <a:latin typeface="Times New Roman" panose="02020603050405020304" pitchFamily="18" charset="0"/>
              </a:rPr>
              <a:t> -  </a:t>
            </a:r>
            <a:r>
              <a:rPr lang="ru-RU" altLang="ru-RU" dirty="0" err="1" smtClean="0">
                <a:latin typeface="Times New Roman" panose="02020603050405020304" pitchFamily="18" charset="0"/>
              </a:rPr>
              <a:t>опредмеченные</a:t>
            </a:r>
            <a:r>
              <a:rPr lang="ru-RU" altLang="ru-RU" dirty="0" smtClean="0">
                <a:latin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</a:rPr>
              <a:t>в деятельности компетентности работника  круг вопросов, в которых кто-нибудь хорошо осведомлен; круг чьих-нибудь полномочий, прав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2055" y="804041"/>
            <a:ext cx="1024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Профессиональный стандарт педагога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5161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Педагогическая компетентность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76" y="3104147"/>
            <a:ext cx="11582952" cy="4527110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- системное явление, сущность которого состоит в системном единстве педагогических знаний, опыта, свойств и качеств педагога, позволяющих эффективно осуществлять педагогическую деятельность, целенаправленно организовывать процесс педагогического  общения и также предполагающих личностное развитие и совершенствование педагога. 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07008" y="1042738"/>
            <a:ext cx="9710928" cy="107867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Педагогическая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компетенция включает 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02553406"/>
              </p:ext>
            </p:extLst>
          </p:nvPr>
        </p:nvGraphicFramePr>
        <p:xfrm>
          <a:off x="2859506" y="2759243"/>
          <a:ext cx="6869710" cy="6037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711254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компетентность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152397" indent="0">
              <a:buNone/>
            </a:pPr>
            <a:r>
              <a:rPr lang="ru-RU" sz="2800" dirty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ценочная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категория, характеризующая педагога как субъекта воспитательной деятельности в системе образования, предполагающая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(объективно необходимые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знаний;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психологических и педагогических знаний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(объективно необходимые) педагогических умений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психологических позиций и  установок педагога, требуемых от него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77944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Helvetica Neue"/>
              </a:rPr>
              <a:t>Система профессиональной компетентности педагога дошкольного образования включает в себя </a:t>
            </a:r>
            <a:r>
              <a:rPr lang="ru-RU" sz="2800" b="1" dirty="0" smtClean="0">
                <a:latin typeface="Helvetica Neue"/>
              </a:rPr>
              <a:t>совокупность </a:t>
            </a:r>
            <a:r>
              <a:rPr lang="ru-RU" sz="2800" b="1" dirty="0" smtClean="0">
                <a:latin typeface="Helvetica Neue"/>
              </a:rPr>
              <a:t>компетенций</a:t>
            </a:r>
            <a:endParaRPr lang="ru-RU" sz="2800" b="1" dirty="0">
              <a:latin typeface="Helvetica Neue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3314700"/>
            <a:ext cx="10972800" cy="4834468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методологическую,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коммуникативную,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исследовательскую,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презентационную,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акмеологическую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икт-компетентность</a:t>
            </a:r>
          </a:p>
        </p:txBody>
      </p:sp>
    </p:spTree>
    <p:extLst>
      <p:ext uri="{BB962C8B-B14F-4D97-AF65-F5344CB8AC3E}">
        <p14:creationId xmlns="" xmlns:p14="http://schemas.microsoft.com/office/powerpoint/2010/main" val="35361044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Helvetica Neue"/>
              </a:rPr>
              <a:t>педагогическая компетенция</a:t>
            </a:r>
            <a:r>
              <a:rPr lang="ru-RU" sz="2800" dirty="0" smtClean="0"/>
              <a:t> </a:t>
            </a:r>
            <a:r>
              <a:rPr lang="ru-RU" sz="2800" b="1" dirty="0">
                <a:latin typeface="Helvetica Neue"/>
              </a:rPr>
              <a:t>включает в </a:t>
            </a:r>
            <a:r>
              <a:rPr lang="ru-RU" sz="2800" b="1" dirty="0" smtClean="0">
                <a:latin typeface="Helvetica Neue"/>
              </a:rPr>
              <a:t>себя </a:t>
            </a:r>
            <a:endParaRPr lang="ru-RU" sz="2800" b="1" dirty="0">
              <a:latin typeface="Helvetica Neue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195" y="3218687"/>
            <a:ext cx="10653003" cy="3749672"/>
          </a:xfr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методики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воспитания и умение адекватно выстраивать образовательный маршрут с каждым ребенком на каждом этапе освоения им образовательной программы дошкольного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36067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2572</TotalTime>
  <Words>827</Words>
  <Application>Microsoft Office PowerPoint</Application>
  <PresentationFormat>Произвольный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Аптека</vt:lpstr>
      <vt:lpstr>ФГОС  ДО о новых педагогических компетенциях </vt:lpstr>
      <vt:lpstr>Слайд 2</vt:lpstr>
      <vt:lpstr>Слайд 3</vt:lpstr>
      <vt:lpstr>Слайд 4</vt:lpstr>
      <vt:lpstr>Педагогическая компетентность </vt:lpstr>
      <vt:lpstr>Педагогическая  компетенция включает </vt:lpstr>
      <vt:lpstr>Педагогическая компетентность</vt:lpstr>
      <vt:lpstr>Система профессиональной компетентности педагога дошкольного образования включает в себя совокупность компетенций</vt:lpstr>
      <vt:lpstr>педагогическая компетенция включает в себя </vt:lpstr>
      <vt:lpstr>Слайд 10</vt:lpstr>
      <vt:lpstr>Слайд 11</vt:lpstr>
      <vt:lpstr>Успешная реализация требований федерального государственного образовательного стандарта предполагает наличие у педагога определенных компетенций, которые определяют его готовность и умение: </vt:lpstr>
      <vt:lpstr>Способность: 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педагогической компетенции воспитателей в рамках внедрения ФГОС ДО</dc:title>
  <dc:creator>Татьяна</dc:creator>
  <cp:lastModifiedBy>1</cp:lastModifiedBy>
  <cp:revision>135</cp:revision>
  <cp:lastPrinted>2014-12-09T12:40:02Z</cp:lastPrinted>
  <dcterms:created xsi:type="dcterms:W3CDTF">2014-11-30T15:08:31Z</dcterms:created>
  <dcterms:modified xsi:type="dcterms:W3CDTF">2016-03-11T12:15:44Z</dcterms:modified>
</cp:coreProperties>
</file>