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1" r:id="rId18"/>
    <p:sldId id="27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9328-5B61-4307-B0D8-AF067162AECD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4967-3F59-413B-BCA8-6905972D6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350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9328-5B61-4307-B0D8-AF067162AECD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4967-3F59-413B-BCA8-6905972D6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121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9328-5B61-4307-B0D8-AF067162AECD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4967-3F59-413B-BCA8-6905972D6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5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9328-5B61-4307-B0D8-AF067162AECD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4967-3F59-413B-BCA8-6905972D6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95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9328-5B61-4307-B0D8-AF067162AECD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4967-3F59-413B-BCA8-6905972D6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3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9328-5B61-4307-B0D8-AF067162AECD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4967-3F59-413B-BCA8-6905972D6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514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9328-5B61-4307-B0D8-AF067162AECD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4967-3F59-413B-BCA8-6905972D6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20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9328-5B61-4307-B0D8-AF067162AECD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4967-3F59-413B-BCA8-6905972D6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956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9328-5B61-4307-B0D8-AF067162AECD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4967-3F59-413B-BCA8-6905972D6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401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9328-5B61-4307-B0D8-AF067162AECD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4967-3F59-413B-BCA8-6905972D6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8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9328-5B61-4307-B0D8-AF067162AECD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4967-3F59-413B-BCA8-6905972D6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10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F9328-5B61-4307-B0D8-AF067162AECD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14967-3F59-413B-BCA8-6905972D6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61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4632" cy="1470025"/>
          </a:xfrm>
        </p:spPr>
        <p:txBody>
          <a:bodyPr>
            <a:normAutofit fontScale="90000"/>
          </a:bodyPr>
          <a:lstStyle/>
          <a:p>
            <a:r>
              <a:rPr lang="ru-RU" sz="6700" b="1" i="1" u="sng" dirty="0" smtClean="0"/>
              <a:t>РАЗВИВАЮЩАЯ СРЕДА</a:t>
            </a:r>
            <a:r>
              <a:rPr lang="ru-RU" b="1" i="1" u="sng" dirty="0" smtClean="0"/>
              <a:t/>
            </a:r>
            <a:br>
              <a:rPr lang="ru-RU" b="1" i="1" u="sng" dirty="0" smtClean="0"/>
            </a:br>
            <a:r>
              <a:rPr lang="ru-RU" b="1" i="1" dirty="0" smtClean="0"/>
              <a:t> </a:t>
            </a:r>
            <a:endParaRPr lang="ru-RU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4" b="19159"/>
          <a:stretch/>
        </p:blipFill>
        <p:spPr>
          <a:xfrm>
            <a:off x="654010" y="1772816"/>
            <a:ext cx="7806422" cy="47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0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Центр дидактической игры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68" y="1412776"/>
            <a:ext cx="5783212" cy="38554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96952"/>
            <a:ext cx="5621819" cy="374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928992" cy="594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36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Центр театрализованной </a:t>
            </a:r>
            <a:br>
              <a:rPr lang="ru-RU" b="1" i="1" dirty="0" smtClean="0"/>
            </a:br>
            <a:r>
              <a:rPr lang="ru-RU" b="1" i="1" dirty="0" smtClean="0"/>
              <a:t>деятельности</a:t>
            </a:r>
            <a:br>
              <a:rPr lang="ru-RU" b="1" i="1" dirty="0" smtClean="0"/>
            </a:br>
            <a:r>
              <a:rPr lang="ru-RU" b="1" i="1" dirty="0" smtClean="0"/>
              <a:t>«Театр сказок»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2269"/>
            <a:ext cx="4330576" cy="28870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53208"/>
            <a:ext cx="4355976" cy="290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Математическая зона</a:t>
            </a:r>
            <a:br>
              <a:rPr lang="ru-RU" b="1" i="1" dirty="0" smtClean="0"/>
            </a:br>
            <a:r>
              <a:rPr lang="ru-RU" b="1" i="1" dirty="0" smtClean="0"/>
              <a:t>«Островок размышлений»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711349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93471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Уголок дежурства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94886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Центр физического развития</a:t>
            </a:r>
            <a:br>
              <a:rPr lang="ru-RU" b="1" i="1" dirty="0" smtClean="0"/>
            </a:br>
            <a:r>
              <a:rPr lang="ru-RU" b="1" i="1" dirty="0" smtClean="0"/>
              <a:t>«Уголок здоровья»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2" r="8178"/>
          <a:stretch/>
        </p:blipFill>
        <p:spPr>
          <a:xfrm>
            <a:off x="395536" y="1484784"/>
            <a:ext cx="3960440" cy="504056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4784"/>
            <a:ext cx="410445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53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21"/>
          <a:stretch/>
        </p:blipFill>
        <p:spPr>
          <a:xfrm>
            <a:off x="4139952" y="2060848"/>
            <a:ext cx="4752528" cy="453650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9"/>
            <a:ext cx="5112568" cy="4464496"/>
          </a:xfrm>
        </p:spPr>
      </p:pic>
    </p:spTree>
    <p:extLst>
      <p:ext uri="{BB962C8B-B14F-4D97-AF65-F5344CB8AC3E}">
        <p14:creationId xmlns:p14="http://schemas.microsoft.com/office/powerpoint/2010/main" val="4153460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560839" cy="5832648"/>
          </a:xfrm>
        </p:spPr>
      </p:pic>
    </p:spTree>
    <p:extLst>
      <p:ext uri="{BB962C8B-B14F-4D97-AF65-F5344CB8AC3E}">
        <p14:creationId xmlns:p14="http://schemas.microsoft.com/office/powerpoint/2010/main" val="242723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329" y="576712"/>
            <a:ext cx="6420561" cy="593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8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928" y="4888202"/>
            <a:ext cx="8229600" cy="1143000"/>
          </a:xfrm>
        </p:spPr>
        <p:txBody>
          <a:bodyPr/>
          <a:lstStyle/>
          <a:p>
            <a:r>
              <a:rPr lang="ru-RU" b="1" i="1" dirty="0" smtClean="0"/>
              <a:t>Уголок конструирования 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88" y="116632"/>
            <a:ext cx="3017308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9"/>
          <a:stretch/>
        </p:blipFill>
        <p:spPr>
          <a:xfrm>
            <a:off x="223811" y="1196752"/>
            <a:ext cx="5546313" cy="260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Книжный уголок</a:t>
            </a:r>
            <a:br>
              <a:rPr lang="ru-RU" b="1" i="1" dirty="0" smtClean="0"/>
            </a:br>
            <a:r>
              <a:rPr lang="ru-RU" b="1" i="1" dirty="0" smtClean="0"/>
              <a:t>«Полка умных книг»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3384376" cy="507656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56791"/>
            <a:ext cx="3384376" cy="507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Уголок художественного творчества</a:t>
            </a:r>
            <a:br>
              <a:rPr lang="ru-RU" b="1" i="1" dirty="0" smtClean="0"/>
            </a:br>
            <a:r>
              <a:rPr lang="ru-RU" b="1" i="1" dirty="0" smtClean="0"/>
              <a:t>«Волшебные карандаши»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87684"/>
            <a:ext cx="3744416" cy="48605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7983" y="2204866"/>
            <a:ext cx="4752529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6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90060"/>
            <a:ext cx="8928992" cy="595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3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Центр сюжетно-ролевых игр</a:t>
            </a:r>
            <a:endParaRPr lang="ru-RU" b="1" i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40968"/>
            <a:ext cx="5050656" cy="336710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08" y="1484784"/>
            <a:ext cx="5220072" cy="3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2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Экологический центр</a:t>
            </a:r>
            <a:br>
              <a:rPr lang="ru-RU" b="1" i="1" dirty="0" smtClean="0"/>
            </a:br>
            <a:r>
              <a:rPr lang="ru-RU" b="1" i="1" dirty="0" smtClean="0"/>
              <a:t>«Юный натуралист»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96952"/>
            <a:ext cx="5449900" cy="3633267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182" y="1700808"/>
            <a:ext cx="5227290" cy="3487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46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3" y="188640"/>
            <a:ext cx="5184575" cy="345638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7" b="-160"/>
          <a:stretch/>
        </p:blipFill>
        <p:spPr>
          <a:xfrm>
            <a:off x="192492" y="2420888"/>
            <a:ext cx="5171596" cy="4245884"/>
          </a:xfrm>
        </p:spPr>
      </p:pic>
    </p:spTree>
    <p:extLst>
      <p:ext uri="{BB962C8B-B14F-4D97-AF65-F5344CB8AC3E}">
        <p14:creationId xmlns:p14="http://schemas.microsoft.com/office/powerpoint/2010/main" val="32884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13" y="522544"/>
            <a:ext cx="8788175" cy="5858784"/>
          </a:xfrm>
        </p:spPr>
      </p:pic>
    </p:spTree>
    <p:extLst>
      <p:ext uri="{BB962C8B-B14F-4D97-AF65-F5344CB8AC3E}">
        <p14:creationId xmlns:p14="http://schemas.microsoft.com/office/powerpoint/2010/main" val="27537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26</Words>
  <Application>Microsoft Office PowerPoint</Application>
  <PresentationFormat>Экран (4:3)</PresentationFormat>
  <Paragraphs>11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РАЗВИВАЮЩАЯ СРЕДА  </vt:lpstr>
      <vt:lpstr>Уголок конструирования </vt:lpstr>
      <vt:lpstr>Книжный уголок «Полка умных книг»</vt:lpstr>
      <vt:lpstr>Уголок художественного творчества «Волшебные карандаши»</vt:lpstr>
      <vt:lpstr>Презентация PowerPoint</vt:lpstr>
      <vt:lpstr>Центр сюжетно-ролевых игр</vt:lpstr>
      <vt:lpstr>Экологический центр «Юный натуралист»</vt:lpstr>
      <vt:lpstr>Презентация PowerPoint</vt:lpstr>
      <vt:lpstr>Презентация PowerPoint</vt:lpstr>
      <vt:lpstr>Центр дидактической игры</vt:lpstr>
      <vt:lpstr>Презентация PowerPoint</vt:lpstr>
      <vt:lpstr>Центр театрализованной  деятельности «Театр сказок»</vt:lpstr>
      <vt:lpstr>Математическая зона «Островок размышлений»</vt:lpstr>
      <vt:lpstr>Уголок дежурства</vt:lpstr>
      <vt:lpstr>Центр физического развития «Уголок здоровья»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Развивающая среда Группа №8</dc:title>
  <dc:creator>садик</dc:creator>
  <cp:lastModifiedBy>садик</cp:lastModifiedBy>
  <cp:revision>12</cp:revision>
  <dcterms:created xsi:type="dcterms:W3CDTF">2014-10-10T15:24:35Z</dcterms:created>
  <dcterms:modified xsi:type="dcterms:W3CDTF">2014-10-13T10:55:27Z</dcterms:modified>
</cp:coreProperties>
</file>