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8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8" r:id="rId21"/>
    <p:sldId id="269" r:id="rId22"/>
    <p:sldId id="270" r:id="rId23"/>
    <p:sldId id="272" r:id="rId24"/>
    <p:sldId id="274" r:id="rId25"/>
    <p:sldId id="275" r:id="rId26"/>
    <p:sldId id="277" r:id="rId27"/>
    <p:sldId id="295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34CB58-F951-4153-B924-32E33AC6BD6A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C90CE7-ABCD-4E9A-9204-83105F4EF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.bp.blogspot.com/-o7Y1hxG0MOw/VBXJ2wUTvFI/AAAAAAAAfsk/9Znx6jrTaks/s1600/%D0%AD%D0%BB%D0%B5%D0%BC%D0%B5%D0%BD%D1%82%D1%8B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LOwwXZb1MeU/VBXJ2clD_fI/AAAAAAAAfsY/e3t_Pof1w_0/s1600/%D0%AD%D0%BB%D0%B5%D0%BC%D0%B5%D0%BD%D1%82%D1%8B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1.bp.blogspot.com/-anvy6HcvZk8/VBXJ4CyaIMI/AAAAAAAAfsw/Rg9KGCbOX44/s1600/%D0%AD%D0%BB%D0%B5%D0%BC%D0%B5%D0%BD%D1%82%D1%8B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3.bp.blogspot.com/-0qFW_Zpfzqk/VBXJ1BqiYBI/AAAAAAAAfsI/gpnRbzLiFMc/s1600/28.02.2014+0-19-58_008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.bp.blogspot.com/-HqQCgMeLV7E/VBXJ0S05n1I/AAAAAAAAfsE/IRPu_1hEPFM/s1600/28.02.2014+0-18-49_0079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1.bp.blogspot.com/-oM01rz7i-Yo/VBXJ1uNLbqI/AAAAAAAAfsQ/j9GsaeqYU3k/s1600/20.08.2014+9-57-02_0020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-pkyFGnhPrfg/VBXJ6aM3_OI/AAAAAAAAftA/qqm5LrAXzjs/s1600/%D0%AD%D0%BB%D0%B5%D0%BC%D0%B5%D0%BD%D1%82%D1%8B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4.bp.blogspot.com/-N4c2VTviqDE/VBXJy03X3gI/AAAAAAAAfrw/D1vVLLIVeXA/s1600/%D0%B7%D0%B8%D0%BC%D0%B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4.bp.blogspot.com/-bP0ilPlh3Kw/U3pIyXASomI/AAAAAAAAbhc/3XPIM_k93Xc/s1600/Worm1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2.bp.blogspot.com/-BQKEYgmYva4/U_R9XHUuH8I/AAAAAAAAcXU/OhpDP8h059M/s1600/1%D1%81%D0%B5%D0%BD%D1%82%D1%8F%D0%B1%D1%80%D1%8F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9167/158094028.5/0_dfef3_514f867e_XL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4.bp.blogspot.com/-i1rIYHRFryk/UxCV4A7UdjI/AAAAAAAAaKE/5JIg9VZAvIU/s1600/Spring-005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9062/158094028.1a/0_fca74_39b90aa9_orig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-fotki.yandex.ru/get/9807/158094028.16/0_f3b1b_5ae4d62f_XL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4.bp.blogspot.com/-llNQOFLqdxY/U7WW9SiEE1I/AAAAAAAAbhU/DzRXhGeVGiM/s1600/%D0%AD%D0%BA%D0%BE%D0%BB%D0%BE%D0%B3%D0%B8%D1%8F-003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1.bp.blogspot.com/--mIA93dFsY4/VFpiFXvbu0I/AAAAAAAAgjQ/MFmjnHGWmtI/s1600/%D0%A6%D0%B8%D1%84%D1%80%D1%8B-00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2.bp.blogspot.com/-0GGCqDwHIms/VBXNUUAfmfI/AAAAAAAAftk/MuEn3I7Zdns/s1600/14.09.2014+13-55-46_009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-i8xkMN_u7hA/VBXJ4jG5Y9I/AAAAAAAAfs4/WXyaaM52abo/s1600/%D0%AD%D0%BB%D0%B5%D0%BC%D0%B5%D0%BD%D1%82%D1%8B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4.bp.blogspot.com/-MGdzHZ87w2o/VBXJ3s1q7rI/AAAAAAAAfso/gnP5Pmgf1-E/s1600/%D0%AD%D0%BB%D0%B5%D0%BC%D0%B5%D0%BD%D1%82%D1%8B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-vDuC-jyRRfc/VBXKtt141AI/AAAAAAAAftQ/qTMX2dXqVf0/s1600/%D0%AD%D0%BB%D0%B5%D0%BC%D0%B5%D0%BD%D1%82%D1%8B-0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Новые образовательные технологии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636912"/>
            <a:ext cx="3744416" cy="158417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7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7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013176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Виноградова О.В.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Заместитель заведующей по воспитательной работе в МДОБУ ДСКВ № 10</a:t>
            </a:r>
          </a:p>
          <a:p>
            <a:endParaRPr lang="ru-RU" dirty="0"/>
          </a:p>
        </p:txBody>
      </p:sp>
      <p:pic>
        <p:nvPicPr>
          <p:cNvPr id="1026" name="Picture 2" descr="C:\Users\DNS\Desktop\лэпбуки\0_fa23e_cf62459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7664">
            <a:off x="716487" y="2706648"/>
            <a:ext cx="3142394" cy="276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330824" cy="1577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Конвертики </a:t>
            </a:r>
            <a:r>
              <a:rPr lang="ru-RU" dirty="0" smtClean="0"/>
              <a:t>фигурные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эпбука - конверт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933056" cy="63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Вращающиеся круги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эпбука - подвижные круг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66967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Книжки простые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эпбука - мини-книж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54242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Книжки – гармошки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епбука - книжка-гармош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5184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Блокнотики со страницами разной длины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элементы лэпбу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44644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Блокнотик  разрезной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элементы лэпбука - блокноти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505572" cy="39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Лист, сложенный в 2 раза</a:t>
            </a:r>
            <a:endParaRPr lang="ru-RU" dirty="0"/>
          </a:p>
        </p:txBody>
      </p:sp>
      <p:pic>
        <p:nvPicPr>
          <p:cNvPr id="4" name="Рисунок 3" descr="элементы лэпбу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Лист, сложенный в 4 раза</a:t>
            </a:r>
            <a:endParaRPr lang="ru-RU" dirty="0"/>
          </a:p>
        </p:txBody>
      </p:sp>
      <p:pic>
        <p:nvPicPr>
          <p:cNvPr id="4" name="Рисунок 3" descr="элементы лэпбу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166592" cy="44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Полоса, сложенная в несколько раз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эпбука - свернутый лист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6096000" cy="27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0851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тематических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лэпбуков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- в дословном переводе с английского значит «наколенная  книга»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колени,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книга). Это такая небольшая папка, которую можно удобно разложить у себя на коленях и за один раз просмотреть все ее содержимое.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разец лэпбу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2"/>
            <a:ext cx="653467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9167/158094028.5/0_dfef3_514f867e_X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04384" cy="504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pbook как вид самостоятельной научной работы для детей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504384" cy="349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тний исследовательский проект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6720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матическая папка о полете Гагарина. Скачать для распечат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720408" cy="50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эпбук экология шаблоны для распечат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эпбук по математик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76350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Созданный педагогом и предложенный детям для изучения (младший возраст)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Самостоятельное оформление исследовательского проекта (старший возраст)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Желаем  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творческих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успехов!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4.bp.blogspot.com/-09vh-My7wRo/UcL6JJ0i-2I/AAAAAAAAWwE/gzcw57Idg6w/s1600/%25D0%25B2%25D0%25BE%25D1%2580%25D0%25BE%25D0%25BD%25D0%25B0-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Последовательность работы над созданием ЛЭПБУКА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Выбор темы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(тема может быть любой. Лучше получаются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частные темы)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Составляем план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это учебное пособие, а не просто книжка с картинками)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Рисуем макет – эскиз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(что, где будет располагаться)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плана на тему…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77500" lnSpcReduction="20000"/>
          </a:bodyPr>
          <a:lstStyle/>
          <a:p>
            <a:pPr marL="578358" indent="-514350">
              <a:buNone/>
            </a:pPr>
            <a:r>
              <a:rPr lang="ru-RU" dirty="0" smtClean="0"/>
              <a:t>1. Познакомить ребенка со школьными понятиями: терминология, названия и имена.</a:t>
            </a:r>
          </a:p>
          <a:p>
            <a:pPr marL="578358" indent="-514350">
              <a:buNone/>
            </a:pPr>
            <a:r>
              <a:rPr lang="ru-RU" dirty="0" smtClean="0"/>
              <a:t>2. Познакомить ребенка с правилами школьной жизни (дисциплина и т.п.).</a:t>
            </a:r>
          </a:p>
          <a:p>
            <a:pPr marL="578358" indent="-514350">
              <a:buNone/>
            </a:pPr>
            <a:r>
              <a:rPr lang="ru-RU" dirty="0" smtClean="0"/>
              <a:t>3. Поговорить о безопасном пути от дома к школе.</a:t>
            </a:r>
          </a:p>
          <a:p>
            <a:pPr marL="578358" indent="-514350">
              <a:buNone/>
            </a:pPr>
            <a:r>
              <a:rPr lang="ru-RU" dirty="0" smtClean="0"/>
              <a:t>4. Портфель школьника - что и для чего нужно, а что не нужно: сортировка.</a:t>
            </a:r>
          </a:p>
          <a:p>
            <a:pPr marL="578358" indent="-514350">
              <a:buNone/>
            </a:pPr>
            <a:r>
              <a:rPr lang="ru-RU" dirty="0" smtClean="0"/>
              <a:t>5. Дать материал по празднованию 1 сентября и организации учебного процесса в других странах мира.</a:t>
            </a:r>
          </a:p>
          <a:p>
            <a:pPr marL="578358" indent="-514350">
              <a:buNone/>
            </a:pPr>
            <a:r>
              <a:rPr lang="ru-RU" dirty="0" smtClean="0"/>
              <a:t>6. Дать понятие о том, что ждет на первых уроках в школе с помощью образцов учебников (для интереса - старинных, из детства пап и мам).</a:t>
            </a:r>
          </a:p>
          <a:p>
            <a:pPr marL="578358" indent="-514350">
              <a:buNone/>
            </a:pPr>
            <a:r>
              <a:rPr lang="ru-RU" dirty="0" smtClean="0"/>
              <a:t>7. Для развития речи - пословицы.</a:t>
            </a:r>
          </a:p>
          <a:p>
            <a:pPr marL="578358" indent="-514350">
              <a:buNone/>
            </a:pPr>
            <a:r>
              <a:rPr lang="ru-RU" dirty="0" smtClean="0"/>
              <a:t>8. Для поддержки интереса - календарь ожидания 1 сентября.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макета - эскиза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к сделать лэпбу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Кармашки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эпбука - кармаш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Фигурные кармашки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епбука - кармаш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или куда   «спрятать» информацию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Конвертики обычные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лементы лэпбука - конверти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4788024" cy="451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131</TotalTime>
  <Words>411</Words>
  <Application>Microsoft Office PowerPoint</Application>
  <PresentationFormat>Экран (4:3)</PresentationFormat>
  <Paragraphs>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Новые образовательные технологии</vt:lpstr>
      <vt:lpstr>Слайд 2</vt:lpstr>
      <vt:lpstr>Слайд 3</vt:lpstr>
      <vt:lpstr>Последовательность работы над созданием ЛЭПБУКА</vt:lpstr>
      <vt:lpstr>Пример плана на тему…</vt:lpstr>
      <vt:lpstr>Пример макета - эскиза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Элементы лэпбука или куда   «спрятать» информацию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Какие бывают лэпбуки</vt:lpstr>
      <vt:lpstr>Слайд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образовательные технологии</dc:title>
  <dc:creator>DNS</dc:creator>
  <cp:lastModifiedBy>DNS</cp:lastModifiedBy>
  <cp:revision>13</cp:revision>
  <dcterms:created xsi:type="dcterms:W3CDTF">2014-11-18T17:51:31Z</dcterms:created>
  <dcterms:modified xsi:type="dcterms:W3CDTF">2014-12-08T20:45:54Z</dcterms:modified>
</cp:coreProperties>
</file>