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61" r:id="rId3"/>
    <p:sldId id="256" r:id="rId4"/>
    <p:sldId id="257" r:id="rId5"/>
    <p:sldId id="258" r:id="rId6"/>
    <p:sldId id="259" r:id="rId7"/>
    <p:sldId id="264" r:id="rId8"/>
    <p:sldId id="262" r:id="rId9"/>
    <p:sldId id="263" r:id="rId10"/>
    <p:sldId id="265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F066-BA9F-4EE6-A9DE-50DB8767474B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4B97-FF37-4241-BEAB-51AE8C30C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574E-8E69-47E2-9909-0B0B96D0315A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1166-F041-4ACD-8971-51677A10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4646-C31E-493A-BF36-006803AFD762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968B-8E79-4C7D-808B-3C0D46F52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D6E9-3840-46B7-96F0-6751EE4AFC39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2257-1478-44CD-9ED0-F93B2011C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6299-0CB7-4ECC-8D9E-0024DCBCCBF1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AC1F-BAA4-4341-A0BC-E38A1C3C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ABDE-3AFA-450E-849B-083B655CB584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F682-F885-46CC-8115-17EACF10B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4461-2CDF-401F-BFA0-93984029CC47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A1D3-AD12-4929-AB1C-A80657435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EC33-6BC2-4EB0-B748-19B12AA9A49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ADDD-3AA1-493D-AB14-8D4832106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8347-6E7B-405F-B053-D5B70BFC96AC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29FB-BA43-4D6F-A2A0-C1DEBD5A3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0867-A249-4EE6-A465-37326925A886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263C-0C76-4F99-B867-6721476E0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07AF-1CC9-4E36-B9C2-7992C1CFE2EE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2B856-AC0B-4CA9-A44E-F2AF5B266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19B100-9F28-4A38-B886-7415E3A9CE1A}" type="datetimeFigureOut">
              <a:rPr lang="ru-RU"/>
              <a:pPr>
                <a:defRPr/>
              </a:pPr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03572F-1026-4A03-900E-C17D70A60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Муниципальное дошкольное образовательное бюджетное учреждение 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« Детский сад комбинированного вида № 10»,</a:t>
            </a:r>
            <a:br>
              <a:rPr lang="ru-RU" sz="2000" b="1" smtClean="0">
                <a:latin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</a:rPr>
              <a:t> г. Всеволожска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</a:rPr>
              <a:t>           </a:t>
            </a:r>
            <a:r>
              <a:rPr lang="ru-RU" sz="4000" b="1" smtClean="0">
                <a:latin typeface="Times New Roman" pitchFamily="18" charset="0"/>
              </a:rPr>
              <a:t>Презентация         игрового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4000" b="1" smtClean="0">
                <a:latin typeface="Times New Roman" pitchFamily="18" charset="0"/>
              </a:rPr>
              <a:t>оборудования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4000" b="1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3600" b="1" smtClean="0">
              <a:latin typeface="Times New Roman" pitchFamily="18" charset="0"/>
            </a:endParaRP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Варианты,</a:t>
            </a:r>
            <a:br>
              <a:rPr lang="ru-RU" sz="4000" smtClean="0"/>
            </a:br>
            <a:r>
              <a:rPr lang="ru-RU" sz="4000" smtClean="0"/>
              <a:t> придуманные детьми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Прыжки  друг за другом</a:t>
            </a:r>
          </a:p>
          <a:p>
            <a:r>
              <a:rPr lang="ru-RU" smtClean="0"/>
              <a:t>Прыжки парами</a:t>
            </a:r>
          </a:p>
          <a:p>
            <a:r>
              <a:rPr lang="ru-RU" smtClean="0"/>
              <a:t>Прыжки с мячом</a:t>
            </a:r>
          </a:p>
          <a:p>
            <a:r>
              <a:rPr lang="ru-RU" smtClean="0"/>
              <a:t>Хождение по краю классиков – кто быстрее дойдет</a:t>
            </a:r>
          </a:p>
          <a:p>
            <a:r>
              <a:rPr lang="ru-RU" smtClean="0"/>
              <a:t>Прыжки в квадрат определенного цвета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434387" cy="5267325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b="1" i="1" u="sng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412875"/>
            <a:ext cx="4430712" cy="2954338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141663"/>
            <a:ext cx="49688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z="6600" smtClean="0">
                <a:latin typeface="Book Antiqu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/>
              <a:t>Игра «Классики»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5" y="2276475"/>
            <a:ext cx="8258175" cy="27368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4000" i="1" smtClean="0">
                <a:solidFill>
                  <a:srgbClr val="000000"/>
                </a:solidFill>
              </a:rPr>
              <a:t>Группа №8</a:t>
            </a:r>
            <a:endParaRPr lang="ru-RU" i="1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i="1" smtClean="0"/>
              <a:t>Воспитатель</a:t>
            </a:r>
            <a:r>
              <a:rPr lang="ru-RU" i="1" smtClean="0"/>
              <a:t> - </a:t>
            </a:r>
            <a:r>
              <a:rPr lang="ru-RU" b="1" i="1" smtClean="0"/>
              <a:t>Крылова Наталья Борисовна</a:t>
            </a:r>
            <a:endParaRPr lang="ru-RU" b="1" i="1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i="1" smtClean="0"/>
              <a:t>Воспитатель</a:t>
            </a:r>
            <a:r>
              <a:rPr lang="ru-RU" i="1" smtClean="0"/>
              <a:t> -</a:t>
            </a:r>
            <a:r>
              <a:rPr lang="ru-RU" smtClean="0"/>
              <a:t> </a:t>
            </a:r>
            <a:r>
              <a:rPr lang="ru-RU" b="1" i="1" smtClean="0"/>
              <a:t>Полевая Олеся Владимировна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b="1" i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Игра «Классики»</a:t>
            </a: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2719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57563"/>
            <a:ext cx="46450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2066" y="1428736"/>
            <a:ext cx="357190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Находится в групповом помещении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«Классики»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6731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Описание игры: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i="1" smtClean="0"/>
              <a:t>Классики- это игра нарисованная на полу с помощью цветного скотча.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i="1" smtClean="0"/>
              <a:t>«Классики» могут быть разного цвета. Размер клетки 30</a:t>
            </a:r>
            <a:r>
              <a:rPr lang="ru-RU" sz="2400" i="1" smtClean="0"/>
              <a:t>х</a:t>
            </a:r>
            <a:r>
              <a:rPr lang="ru-RU" i="1" smtClean="0"/>
              <a:t>30см. 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76700"/>
            <a:ext cx="66611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17463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Цель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521700" cy="5354637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Цель: снятие напряжения у детей во время занятия или между ними для сохранения здоровья детей.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638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8638"/>
            <a:ext cx="42116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871913"/>
            <a:ext cx="391318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Варианты использования</a:t>
            </a:r>
            <a:br>
              <a:rPr lang="ru-RU" sz="4000" b="1" i="1" smtClean="0"/>
            </a:br>
            <a:r>
              <a:rPr lang="ru-RU" sz="2800" b="1" i="1" smtClean="0"/>
              <a:t>по заданию воспитателя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9585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/>
              <a:t>Прыжки на двух ногах в каждую клетку.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dirty="0" smtClean="0"/>
          </a:p>
        </p:txBody>
      </p:sp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59025"/>
            <a:ext cx="5602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72025" y="620713"/>
            <a:ext cx="4048125" cy="2698750"/>
          </a:xfrm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41338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4"/>
          <a:srcRect l="9657" t="25275"/>
          <a:stretch>
            <a:fillRect/>
          </a:stretch>
        </p:blipFill>
        <p:spPr bwMode="auto">
          <a:xfrm>
            <a:off x="390525" y="3598863"/>
            <a:ext cx="4606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5" cstate="print"/>
          <a:srcRect l="14781" t="12338"/>
          <a:stretch>
            <a:fillRect/>
          </a:stretch>
        </p:blipFill>
        <p:spPr bwMode="auto">
          <a:xfrm>
            <a:off x="5507038" y="4083050"/>
            <a:ext cx="331311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83187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/>
              <a:t>Прыжки на одной ноге.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336800"/>
            <a:ext cx="60848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68925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smtClean="0"/>
              <a:t>Хождение по цветным дорожкам.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317750"/>
            <a:ext cx="6372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133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образовательное бюджетное учреждение  « Детский сад комбинированного вида № 10»,  г. Всеволожска</vt:lpstr>
      <vt:lpstr>Игра «Классики»</vt:lpstr>
      <vt:lpstr>Игра «Классики»</vt:lpstr>
      <vt:lpstr>«Классики»</vt:lpstr>
      <vt:lpstr>Цель игры</vt:lpstr>
      <vt:lpstr>Варианты использования по заданию воспитателя</vt:lpstr>
      <vt:lpstr>Слайд 7</vt:lpstr>
      <vt:lpstr>Слайд 8</vt:lpstr>
      <vt:lpstr>Слайд 9</vt:lpstr>
      <vt:lpstr>Варианты,  придуманные детьми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«Классики»</dc:title>
  <dc:creator>Валюшка</dc:creator>
  <cp:lastModifiedBy>1</cp:lastModifiedBy>
  <cp:revision>14</cp:revision>
  <dcterms:created xsi:type="dcterms:W3CDTF">2013-11-23T09:48:05Z</dcterms:created>
  <dcterms:modified xsi:type="dcterms:W3CDTF">2013-11-27T04:59:16Z</dcterms:modified>
</cp:coreProperties>
</file>